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9" r:id="rId1"/>
    <p:sldMasterId id="2147483680" r:id="rId2"/>
    <p:sldMasterId id="2147483708" r:id="rId3"/>
  </p:sldMasterIdLst>
  <p:notesMasterIdLst>
    <p:notesMasterId r:id="rId17"/>
  </p:notesMasterIdLst>
  <p:sldIdLst>
    <p:sldId id="256" r:id="rId4"/>
    <p:sldId id="257" r:id="rId5"/>
    <p:sldId id="258" r:id="rId6"/>
    <p:sldId id="273" r:id="rId7"/>
    <p:sldId id="259" r:id="rId8"/>
    <p:sldId id="272" r:id="rId9"/>
    <p:sldId id="260" r:id="rId10"/>
    <p:sldId id="261" r:id="rId11"/>
    <p:sldId id="262" r:id="rId12"/>
    <p:sldId id="263" r:id="rId13"/>
    <p:sldId id="264" r:id="rId14"/>
    <p:sldId id="265" r:id="rId15"/>
    <p:sldId id="270" r:id="rId1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Quattrocento Sans" panose="020B0604020202020204" charset="0"/>
      <p:regular r:id="rId22"/>
      <p:bold r:id="rId23"/>
      <p:italic r:id="rId24"/>
      <p:boldItalic r:id="rId25"/>
    </p:embeddedFont>
    <p:embeddedFont>
      <p:font typeface="Tw Cen MT" panose="020B060402020202020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BCC215-6806-DF27-B9C7-56CA19C203AB}" v="37" dt="2022-09-26T19:03:31.446"/>
    <p1510:client id="{142637D8-C46A-4832-A4C0-7F41B01D43A5}" v="244" dt="2022-07-11T10:28:03.195"/>
    <p1510:client id="{46B95E46-2E18-73C5-6261-AA53D0DF330B}" v="91" dt="2022-12-09T12:10:44.055"/>
    <p1510:client id="{8ED8F6E6-7D8F-4957-4EAD-DEBFED80F972}" v="145" dt="2022-12-09T12:06:30.519"/>
    <p1510:client id="{B2E0E5A3-9F92-5AC5-2690-FE0AA1427628}" v="389" dt="2022-07-10T18:19:52.866"/>
    <p1510:client id="{CDF5ECA6-E1AA-4E44-833F-A9BD1FF3B27C}" v="97" dt="2022-11-08T14:29:29.143"/>
  </p1510:revLst>
</p1510:revInfo>
</file>

<file path=ppt/tableStyles.xml><?xml version="1.0" encoding="utf-8"?>
<a:tblStyleLst xmlns:a="http://schemas.openxmlformats.org/drawingml/2006/main" def="{71F1A34A-CE2E-489C-AF46-B36B8CCE1268}">
  <a:tblStyle styleId="{71F1A34A-CE2E-489C-AF46-B36B8CCE126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4.fntdata"/><Relationship Id="rId34" Type="http://schemas.microsoft.com/office/2016/11/relationships/changesInfo" Target="changesInfos/changesInfo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7.fntdata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7.xml"/><Relationship Id="rId19" Type="http://schemas.openxmlformats.org/officeDocument/2006/relationships/font" Target="fonts/font2.fntdata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Pritchard (Penywaun Primary School)" userId="S::pritchardc180@hwbcymru.net::175f5f54-dc44-4ae2-8b25-39a3fe2b60e5" providerId="AD" clId="Web-{07BCC215-6806-DF27-B9C7-56CA19C203AB}"/>
    <pc:docChg chg="modSld">
      <pc:chgData name="C Pritchard (Penywaun Primary School)" userId="S::pritchardc180@hwbcymru.net::175f5f54-dc44-4ae2-8b25-39a3fe2b60e5" providerId="AD" clId="Web-{07BCC215-6806-DF27-B9C7-56CA19C203AB}" dt="2022-09-26T19:03:13.820" v="33"/>
      <pc:docMkLst>
        <pc:docMk/>
      </pc:docMkLst>
      <pc:sldChg chg="modSp">
        <pc:chgData name="C Pritchard (Penywaun Primary School)" userId="S::pritchardc180@hwbcymru.net::175f5f54-dc44-4ae2-8b25-39a3fe2b60e5" providerId="AD" clId="Web-{07BCC215-6806-DF27-B9C7-56CA19C203AB}" dt="2022-09-26T19:02:28.960" v="3" actId="20577"/>
        <pc:sldMkLst>
          <pc:docMk/>
          <pc:sldMk cId="0" sldId="256"/>
        </pc:sldMkLst>
        <pc:spChg chg="mod">
          <ac:chgData name="C Pritchard (Penywaun Primary School)" userId="S::pritchardc180@hwbcymru.net::175f5f54-dc44-4ae2-8b25-39a3fe2b60e5" providerId="AD" clId="Web-{07BCC215-6806-DF27-B9C7-56CA19C203AB}" dt="2022-09-26T19:02:28.960" v="3" actId="20577"/>
          <ac:spMkLst>
            <pc:docMk/>
            <pc:sldMk cId="0" sldId="256"/>
            <ac:spMk id="299" creationId="{77AE0419-89BA-25E0-45D3-B82B99016ED6}"/>
          </ac:spMkLst>
        </pc:spChg>
      </pc:sldChg>
      <pc:sldChg chg="modSp">
        <pc:chgData name="C Pritchard (Penywaun Primary School)" userId="S::pritchardc180@hwbcymru.net::175f5f54-dc44-4ae2-8b25-39a3fe2b60e5" providerId="AD" clId="Web-{07BCC215-6806-DF27-B9C7-56CA19C203AB}" dt="2022-09-26T19:03:13.820" v="33"/>
        <pc:sldMkLst>
          <pc:docMk/>
          <pc:sldMk cId="0" sldId="260"/>
        </pc:sldMkLst>
        <pc:graphicFrameChg chg="mod modGraphic">
          <ac:chgData name="C Pritchard (Penywaun Primary School)" userId="S::pritchardc180@hwbcymru.net::175f5f54-dc44-4ae2-8b25-39a3fe2b60e5" providerId="AD" clId="Web-{07BCC215-6806-DF27-B9C7-56CA19C203AB}" dt="2022-09-26T19:03:13.820" v="33"/>
          <ac:graphicFrameMkLst>
            <pc:docMk/>
            <pc:sldMk cId="0" sldId="260"/>
            <ac:graphicFrameMk id="320" creationId="{00000000-0000-0000-0000-000000000000}"/>
          </ac:graphicFrameMkLst>
        </pc:graphicFrameChg>
      </pc:sldChg>
    </pc:docChg>
  </pc:docChgLst>
  <pc:docChgLst>
    <pc:chgData name="C Pritchard (Penywaun Primary School)" userId="S::pritchardc180@hwbcymru.net::175f5f54-dc44-4ae2-8b25-39a3fe2b60e5" providerId="AD" clId="Web-{142637D8-C46A-4832-A4C0-7F41B01D43A5}"/>
    <pc:docChg chg="addSld modSld sldOrd addMainMaster">
      <pc:chgData name="C Pritchard (Penywaun Primary School)" userId="S::pritchardc180@hwbcymru.net::175f5f54-dc44-4ae2-8b25-39a3fe2b60e5" providerId="AD" clId="Web-{142637D8-C46A-4832-A4C0-7F41B01D43A5}" dt="2022-07-11T10:28:03.195" v="234"/>
      <pc:docMkLst>
        <pc:docMk/>
      </pc:docMkLst>
      <pc:sldChg chg="addSp modSp mod modClrScheme chgLayout">
        <pc:chgData name="C Pritchard (Penywaun Primary School)" userId="S::pritchardc180@hwbcymru.net::175f5f54-dc44-4ae2-8b25-39a3fe2b60e5" providerId="AD" clId="Web-{142637D8-C46A-4832-A4C0-7F41B01D43A5}" dt="2022-07-11T10:09:30.920" v="207" actId="20577"/>
        <pc:sldMkLst>
          <pc:docMk/>
          <pc:sldMk cId="0" sldId="256"/>
        </pc:sldMkLst>
        <pc:spChg chg="mod">
          <ac:chgData name="C Pritchard (Penywaun Primary School)" userId="S::pritchardc180@hwbcymru.net::175f5f54-dc44-4ae2-8b25-39a3fe2b60e5" providerId="AD" clId="Web-{142637D8-C46A-4832-A4C0-7F41B01D43A5}" dt="2022-07-11T10:09:05.701" v="201"/>
          <ac:spMkLst>
            <pc:docMk/>
            <pc:sldMk cId="0" sldId="256"/>
            <ac:spMk id="294" creationId="{00000000-0000-0000-0000-000000000000}"/>
          </ac:spMkLst>
        </pc:spChg>
        <pc:spChg chg="add mod">
          <ac:chgData name="C Pritchard (Penywaun Primary School)" userId="S::pritchardc180@hwbcymru.net::175f5f54-dc44-4ae2-8b25-39a3fe2b60e5" providerId="AD" clId="Web-{142637D8-C46A-4832-A4C0-7F41B01D43A5}" dt="2022-07-11T10:09:30.920" v="207" actId="20577"/>
          <ac:spMkLst>
            <pc:docMk/>
            <pc:sldMk cId="0" sldId="256"/>
            <ac:spMk id="299" creationId="{77AE0419-89BA-25E0-45D3-B82B99016ED6}"/>
          </ac:spMkLst>
        </pc:spChg>
        <pc:picChg chg="add mod">
          <ac:chgData name="C Pritchard (Penywaun Primary School)" userId="S::pritchardc180@hwbcymru.net::175f5f54-dc44-4ae2-8b25-39a3fe2b60e5" providerId="AD" clId="Web-{142637D8-C46A-4832-A4C0-7F41B01D43A5}" dt="2022-07-11T10:09:05.701" v="201"/>
          <ac:picMkLst>
            <pc:docMk/>
            <pc:sldMk cId="0" sldId="256"/>
            <ac:picMk id="2" creationId="{6AA3130D-6273-145F-3276-B2CAA06A20AE}"/>
          </ac:picMkLst>
        </pc:picChg>
      </pc:sldChg>
      <pc:sldChg chg="addSp modSp">
        <pc:chgData name="C Pritchard (Penywaun Primary School)" userId="S::pritchardc180@hwbcymru.net::175f5f54-dc44-4ae2-8b25-39a3fe2b60e5" providerId="AD" clId="Web-{142637D8-C46A-4832-A4C0-7F41B01D43A5}" dt="2022-07-11T10:24:06.346" v="220" actId="1076"/>
        <pc:sldMkLst>
          <pc:docMk/>
          <pc:sldMk cId="0" sldId="257"/>
        </pc:sldMkLst>
        <pc:picChg chg="add mod">
          <ac:chgData name="C Pritchard (Penywaun Primary School)" userId="S::pritchardc180@hwbcymru.net::175f5f54-dc44-4ae2-8b25-39a3fe2b60e5" providerId="AD" clId="Web-{142637D8-C46A-4832-A4C0-7F41B01D43A5}" dt="2022-07-11T10:24:06.346" v="220" actId="1076"/>
          <ac:picMkLst>
            <pc:docMk/>
            <pc:sldMk cId="0" sldId="257"/>
            <ac:picMk id="3" creationId="{FED1013D-1461-5171-77F9-896A7056E4B0}"/>
          </ac:picMkLst>
        </pc:picChg>
      </pc:sldChg>
      <pc:sldChg chg="addSp delSp modSp">
        <pc:chgData name="C Pritchard (Penywaun Primary School)" userId="S::pritchardc180@hwbcymru.net::175f5f54-dc44-4ae2-8b25-39a3fe2b60e5" providerId="AD" clId="Web-{142637D8-C46A-4832-A4C0-7F41B01D43A5}" dt="2022-07-11T10:25:09.628" v="232" actId="1076"/>
        <pc:sldMkLst>
          <pc:docMk/>
          <pc:sldMk cId="0" sldId="258"/>
        </pc:sldMkLst>
        <pc:spChg chg="add mod">
          <ac:chgData name="C Pritchard (Penywaun Primary School)" userId="S::pritchardc180@hwbcymru.net::175f5f54-dc44-4ae2-8b25-39a3fe2b60e5" providerId="AD" clId="Web-{142637D8-C46A-4832-A4C0-7F41B01D43A5}" dt="2022-07-11T10:25:09.628" v="232" actId="1076"/>
          <ac:spMkLst>
            <pc:docMk/>
            <pc:sldMk cId="0" sldId="258"/>
            <ac:spMk id="2" creationId="{02F254AA-A728-C9B5-2DB2-09834E6C65BF}"/>
          </ac:spMkLst>
        </pc:spChg>
        <pc:spChg chg="del">
          <ac:chgData name="C Pritchard (Penywaun Primary School)" userId="S::pritchardc180@hwbcymru.net::175f5f54-dc44-4ae2-8b25-39a3fe2b60e5" providerId="AD" clId="Web-{142637D8-C46A-4832-A4C0-7F41B01D43A5}" dt="2022-07-11T10:05:29.634" v="193"/>
          <ac:spMkLst>
            <pc:docMk/>
            <pc:sldMk cId="0" sldId="258"/>
            <ac:spMk id="3" creationId="{5B56740F-5918-1906-66D4-39F8A86073CA}"/>
          </ac:spMkLst>
        </pc:spChg>
        <pc:spChg chg="add del">
          <ac:chgData name="C Pritchard (Penywaun Primary School)" userId="S::pritchardc180@hwbcymru.net::175f5f54-dc44-4ae2-8b25-39a3fe2b60e5" providerId="AD" clId="Web-{142637D8-C46A-4832-A4C0-7F41B01D43A5}" dt="2022-07-11T10:25:04.581" v="231"/>
          <ac:spMkLst>
            <pc:docMk/>
            <pc:sldMk cId="0" sldId="258"/>
            <ac:spMk id="4" creationId="{51B33D80-42C5-0BFA-9C67-43D0CCFAFB39}"/>
          </ac:spMkLst>
        </pc:spChg>
        <pc:picChg chg="add mod ord">
          <ac:chgData name="C Pritchard (Penywaun Primary School)" userId="S::pritchardc180@hwbcymru.net::175f5f54-dc44-4ae2-8b25-39a3fe2b60e5" providerId="AD" clId="Web-{142637D8-C46A-4832-A4C0-7F41B01D43A5}" dt="2022-07-11T10:25:02.675" v="230" actId="14100"/>
          <ac:picMkLst>
            <pc:docMk/>
            <pc:sldMk cId="0" sldId="258"/>
            <ac:picMk id="6" creationId="{82B3840C-5CF7-6FA9-B33B-50661F454CB4}"/>
          </ac:picMkLst>
        </pc:picChg>
      </pc:sldChg>
      <pc:sldChg chg="addSp modSp">
        <pc:chgData name="C Pritchard (Penywaun Primary School)" userId="S::pritchardc180@hwbcymru.net::175f5f54-dc44-4ae2-8b25-39a3fe2b60e5" providerId="AD" clId="Web-{142637D8-C46A-4832-A4C0-7F41B01D43A5}" dt="2022-07-11T10:11:20.172" v="217" actId="1076"/>
        <pc:sldMkLst>
          <pc:docMk/>
          <pc:sldMk cId="0" sldId="259"/>
        </pc:sldMkLst>
        <pc:spChg chg="add mod">
          <ac:chgData name="C Pritchard (Penywaun Primary School)" userId="S::pritchardc180@hwbcymru.net::175f5f54-dc44-4ae2-8b25-39a3fe2b60e5" providerId="AD" clId="Web-{142637D8-C46A-4832-A4C0-7F41B01D43A5}" dt="2022-07-11T10:11:07" v="213" actId="1076"/>
          <ac:spMkLst>
            <pc:docMk/>
            <pc:sldMk cId="0" sldId="259"/>
            <ac:spMk id="6" creationId="{6C3FB731-AA31-768C-72B7-A482F1487B20}"/>
          </ac:spMkLst>
        </pc:spChg>
        <pc:spChg chg="mod">
          <ac:chgData name="C Pritchard (Penywaun Primary School)" userId="S::pritchardc180@hwbcymru.net::175f5f54-dc44-4ae2-8b25-39a3fe2b60e5" providerId="AD" clId="Web-{142637D8-C46A-4832-A4C0-7F41B01D43A5}" dt="2022-07-11T10:10:54.594" v="209" actId="20577"/>
          <ac:spMkLst>
            <pc:docMk/>
            <pc:sldMk cId="0" sldId="259"/>
            <ac:spMk id="313" creationId="{00000000-0000-0000-0000-000000000000}"/>
          </ac:spMkLst>
        </pc:spChg>
        <pc:picChg chg="add mod">
          <ac:chgData name="C Pritchard (Penywaun Primary School)" userId="S::pritchardc180@hwbcymru.net::175f5f54-dc44-4ae2-8b25-39a3fe2b60e5" providerId="AD" clId="Web-{142637D8-C46A-4832-A4C0-7F41B01D43A5}" dt="2022-07-11T10:11:15.407" v="215" actId="1076"/>
          <ac:picMkLst>
            <pc:docMk/>
            <pc:sldMk cId="0" sldId="259"/>
            <ac:picMk id="2" creationId="{997D0B3D-17AA-1957-0769-B069E7AE788A}"/>
          </ac:picMkLst>
        </pc:picChg>
        <pc:picChg chg="add mod">
          <ac:chgData name="C Pritchard (Penywaun Primary School)" userId="S::pritchardc180@hwbcymru.net::175f5f54-dc44-4ae2-8b25-39a3fe2b60e5" providerId="AD" clId="Web-{142637D8-C46A-4832-A4C0-7F41B01D43A5}" dt="2022-07-11T10:11:20.172" v="217" actId="1076"/>
          <ac:picMkLst>
            <pc:docMk/>
            <pc:sldMk cId="0" sldId="259"/>
            <ac:picMk id="3" creationId="{A0BD9B54-1385-B292-50CA-B4AE49BBC0E6}"/>
          </ac:picMkLst>
        </pc:picChg>
        <pc:picChg chg="add mod">
          <ac:chgData name="C Pritchard (Penywaun Primary School)" userId="S::pritchardc180@hwbcymru.net::175f5f54-dc44-4ae2-8b25-39a3fe2b60e5" providerId="AD" clId="Web-{142637D8-C46A-4832-A4C0-7F41B01D43A5}" dt="2022-07-11T10:11:16.876" v="216" actId="1076"/>
          <ac:picMkLst>
            <pc:docMk/>
            <pc:sldMk cId="0" sldId="259"/>
            <ac:picMk id="4" creationId="{85C7BE93-0259-6417-D9C8-57624AF2996F}"/>
          </ac:picMkLst>
        </pc:picChg>
        <pc:picChg chg="add mod">
          <ac:chgData name="C Pritchard (Penywaun Primary School)" userId="S::pritchardc180@hwbcymru.net::175f5f54-dc44-4ae2-8b25-39a3fe2b60e5" providerId="AD" clId="Web-{142637D8-C46A-4832-A4C0-7F41B01D43A5}" dt="2022-07-11T10:11:11.079" v="214" actId="1076"/>
          <ac:picMkLst>
            <pc:docMk/>
            <pc:sldMk cId="0" sldId="259"/>
            <ac:picMk id="5" creationId="{C12B6911-771C-B3FA-1FF9-99F518FEBB36}"/>
          </ac:picMkLst>
        </pc:picChg>
      </pc:sldChg>
      <pc:sldChg chg="modSp">
        <pc:chgData name="C Pritchard (Penywaun Primary School)" userId="S::pritchardc180@hwbcymru.net::175f5f54-dc44-4ae2-8b25-39a3fe2b60e5" providerId="AD" clId="Web-{142637D8-C46A-4832-A4C0-7F41B01D43A5}" dt="2022-07-11T09:15:40.788" v="159" actId="20577"/>
        <pc:sldMkLst>
          <pc:docMk/>
          <pc:sldMk cId="0" sldId="263"/>
        </pc:sldMkLst>
        <pc:spChg chg="mod">
          <ac:chgData name="C Pritchard (Penywaun Primary School)" userId="S::pritchardc180@hwbcymru.net::175f5f54-dc44-4ae2-8b25-39a3fe2b60e5" providerId="AD" clId="Web-{142637D8-C46A-4832-A4C0-7F41B01D43A5}" dt="2022-07-11T09:15:40.788" v="159" actId="20577"/>
          <ac:spMkLst>
            <pc:docMk/>
            <pc:sldMk cId="0" sldId="263"/>
            <ac:spMk id="338" creationId="{00000000-0000-0000-0000-000000000000}"/>
          </ac:spMkLst>
        </pc:spChg>
      </pc:sldChg>
      <pc:sldChg chg="addSp delSp modSp">
        <pc:chgData name="C Pritchard (Penywaun Primary School)" userId="S::pritchardc180@hwbcymru.net::175f5f54-dc44-4ae2-8b25-39a3fe2b60e5" providerId="AD" clId="Web-{142637D8-C46A-4832-A4C0-7F41B01D43A5}" dt="2022-07-11T09:22:47.124" v="168"/>
        <pc:sldMkLst>
          <pc:docMk/>
          <pc:sldMk cId="0" sldId="265"/>
        </pc:sldMkLst>
        <pc:picChg chg="add mod modCrop">
          <ac:chgData name="C Pritchard (Penywaun Primary School)" userId="S::pritchardc180@hwbcymru.net::175f5f54-dc44-4ae2-8b25-39a3fe2b60e5" providerId="AD" clId="Web-{142637D8-C46A-4832-A4C0-7F41B01D43A5}" dt="2022-07-11T09:22:40.562" v="166" actId="1076"/>
          <ac:picMkLst>
            <pc:docMk/>
            <pc:sldMk cId="0" sldId="265"/>
            <ac:picMk id="2" creationId="{E9C30587-08CB-4B39-6A81-E56ACA310885}"/>
          </ac:picMkLst>
        </pc:picChg>
        <pc:picChg chg="add del">
          <ac:chgData name="C Pritchard (Penywaun Primary School)" userId="S::pritchardc180@hwbcymru.net::175f5f54-dc44-4ae2-8b25-39a3fe2b60e5" providerId="AD" clId="Web-{142637D8-C46A-4832-A4C0-7F41B01D43A5}" dt="2022-07-11T09:22:47.124" v="168"/>
          <ac:picMkLst>
            <pc:docMk/>
            <pc:sldMk cId="0" sldId="265"/>
            <ac:picMk id="3" creationId="{75061EEE-423E-F72C-63EC-BA7FADD47010}"/>
          </ac:picMkLst>
        </pc:picChg>
      </pc:sldChg>
      <pc:sldChg chg="addSp delSp modSp">
        <pc:chgData name="C Pritchard (Penywaun Primary School)" userId="S::pritchardc180@hwbcymru.net::175f5f54-dc44-4ae2-8b25-39a3fe2b60e5" providerId="AD" clId="Web-{142637D8-C46A-4832-A4C0-7F41B01D43A5}" dt="2022-07-11T10:06:34.854" v="198" actId="1076"/>
        <pc:sldMkLst>
          <pc:docMk/>
          <pc:sldMk cId="0" sldId="268"/>
        </pc:sldMkLst>
        <pc:spChg chg="add mod">
          <ac:chgData name="C Pritchard (Penywaun Primary School)" userId="S::pritchardc180@hwbcymru.net::175f5f54-dc44-4ae2-8b25-39a3fe2b60e5" providerId="AD" clId="Web-{142637D8-C46A-4832-A4C0-7F41B01D43A5}" dt="2022-07-11T10:06:34.854" v="198" actId="1076"/>
          <ac:spMkLst>
            <pc:docMk/>
            <pc:sldMk cId="0" sldId="268"/>
            <ac:spMk id="2" creationId="{5DAABE95-872F-2290-7FFC-130F79F6598E}"/>
          </ac:spMkLst>
        </pc:spChg>
        <pc:spChg chg="mod">
          <ac:chgData name="C Pritchard (Penywaun Primary School)" userId="S::pritchardc180@hwbcymru.net::175f5f54-dc44-4ae2-8b25-39a3fe2b60e5" providerId="AD" clId="Web-{142637D8-C46A-4832-A4C0-7F41B01D43A5}" dt="2022-07-11T09:35:57.374" v="190" actId="20577"/>
          <ac:spMkLst>
            <pc:docMk/>
            <pc:sldMk cId="0" sldId="268"/>
            <ac:spMk id="366" creationId="{00000000-0000-0000-0000-000000000000}"/>
          </ac:spMkLst>
        </pc:spChg>
        <pc:spChg chg="del mod">
          <ac:chgData name="C Pritchard (Penywaun Primary School)" userId="S::pritchardc180@hwbcymru.net::175f5f54-dc44-4ae2-8b25-39a3fe2b60e5" providerId="AD" clId="Web-{142637D8-C46A-4832-A4C0-7F41B01D43A5}" dt="2022-07-11T10:06:30.463" v="197"/>
          <ac:spMkLst>
            <pc:docMk/>
            <pc:sldMk cId="0" sldId="268"/>
            <ac:spMk id="367" creationId="{00000000-0000-0000-0000-000000000000}"/>
          </ac:spMkLst>
        </pc:spChg>
      </pc:sldChg>
      <pc:sldChg chg="addSp delSp modSp add replId">
        <pc:chgData name="C Pritchard (Penywaun Primary School)" userId="S::pritchardc180@hwbcymru.net::175f5f54-dc44-4ae2-8b25-39a3fe2b60e5" providerId="AD" clId="Web-{142637D8-C46A-4832-A4C0-7F41B01D43A5}" dt="2022-07-11T09:25:29.534" v="180" actId="1076"/>
        <pc:sldMkLst>
          <pc:docMk/>
          <pc:sldMk cId="4028044310" sldId="270"/>
        </pc:sldMkLst>
        <pc:picChg chg="del">
          <ac:chgData name="C Pritchard (Penywaun Primary School)" userId="S::pritchardc180@hwbcymru.net::175f5f54-dc44-4ae2-8b25-39a3fe2b60e5" providerId="AD" clId="Web-{142637D8-C46A-4832-A4C0-7F41B01D43A5}" dt="2022-07-11T09:22:56.109" v="170"/>
          <ac:picMkLst>
            <pc:docMk/>
            <pc:sldMk cId="4028044310" sldId="270"/>
            <ac:picMk id="2" creationId="{E9C30587-08CB-4B39-6A81-E56ACA310885}"/>
          </ac:picMkLst>
        </pc:picChg>
        <pc:picChg chg="add mod modCrop">
          <ac:chgData name="C Pritchard (Penywaun Primary School)" userId="S::pritchardc180@hwbcymru.net::175f5f54-dc44-4ae2-8b25-39a3fe2b60e5" providerId="AD" clId="Web-{142637D8-C46A-4832-A4C0-7F41B01D43A5}" dt="2022-07-11T09:25:29.534" v="180" actId="1076"/>
          <ac:picMkLst>
            <pc:docMk/>
            <pc:sldMk cId="4028044310" sldId="270"/>
            <ac:picMk id="3" creationId="{9B7BFA25-76D2-73D1-F7BD-AE2C8FA97760}"/>
          </ac:picMkLst>
        </pc:picChg>
      </pc:sldChg>
      <pc:sldChg chg="add ord">
        <pc:chgData name="C Pritchard (Penywaun Primary School)" userId="S::pritchardc180@hwbcymru.net::175f5f54-dc44-4ae2-8b25-39a3fe2b60e5" providerId="AD" clId="Web-{142637D8-C46A-4832-A4C0-7F41B01D43A5}" dt="2022-07-11T10:28:03.195" v="234"/>
        <pc:sldMkLst>
          <pc:docMk/>
          <pc:sldMk cId="3638533990" sldId="271"/>
        </pc:sldMkLst>
      </pc:sldChg>
      <pc:sldMasterChg chg="add addSldLayout">
        <pc:chgData name="C Pritchard (Penywaun Primary School)" userId="S::pritchardc180@hwbcymru.net::175f5f54-dc44-4ae2-8b25-39a3fe2b60e5" providerId="AD" clId="Web-{142637D8-C46A-4832-A4C0-7F41B01D43A5}" dt="2022-07-11T10:27:54.320" v="233"/>
        <pc:sldMasterMkLst>
          <pc:docMk/>
          <pc:sldMasterMk cId="3070673707" sldId="2147483708"/>
        </pc:sldMasterMkLst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4119801696" sldId="2147483709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661642821" sldId="2147483710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2732680047" sldId="2147483711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1853201245" sldId="2147483712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156975013" sldId="2147483713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658585682" sldId="2147483714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377271973" sldId="2147483715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087475355" sldId="2147483716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610362165" sldId="2147483717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2434477544" sldId="2147483718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813442322" sldId="2147483719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362416644" sldId="2147483720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854796519" sldId="2147483721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3469530139" sldId="2147483722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259827768" sldId="2147483723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585883255" sldId="2147483724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1864067513" sldId="2147483725"/>
          </pc:sldLayoutMkLst>
        </pc:sldLayoutChg>
        <pc:sldLayoutChg chg="add">
          <pc:chgData name="C Pritchard (Penywaun Primary School)" userId="S::pritchardc180@hwbcymru.net::175f5f54-dc44-4ae2-8b25-39a3fe2b60e5" providerId="AD" clId="Web-{142637D8-C46A-4832-A4C0-7F41B01D43A5}" dt="2022-07-11T10:27:54.320" v="233"/>
          <pc:sldLayoutMkLst>
            <pc:docMk/>
            <pc:sldMasterMk cId="3070673707" sldId="2147483708"/>
            <pc:sldLayoutMk cId="1465035758" sldId="2147483726"/>
          </pc:sldLayoutMkLst>
        </pc:sldLayoutChg>
      </pc:sldMasterChg>
    </pc:docChg>
  </pc:docChgLst>
  <pc:docChgLst>
    <pc:chgData name="C Pritchard (Penywaun Primary School)" userId="S::pritchardc180@hwbcymru.net::175f5f54-dc44-4ae2-8b25-39a3fe2b60e5" providerId="AD" clId="Web-{CDF5ECA6-E1AA-4E44-833F-A9BD1FF3B27C}"/>
    <pc:docChg chg="addSld delSld modSld">
      <pc:chgData name="C Pritchard (Penywaun Primary School)" userId="S::pritchardc180@hwbcymru.net::175f5f54-dc44-4ae2-8b25-39a3fe2b60e5" providerId="AD" clId="Web-{CDF5ECA6-E1AA-4E44-833F-A9BD1FF3B27C}" dt="2022-11-08T14:29:29.143" v="69" actId="20577"/>
      <pc:docMkLst>
        <pc:docMk/>
      </pc:docMkLst>
      <pc:sldChg chg="modSp">
        <pc:chgData name="C Pritchard (Penywaun Primary School)" userId="S::pritchardc180@hwbcymru.net::175f5f54-dc44-4ae2-8b25-39a3fe2b60e5" providerId="AD" clId="Web-{CDF5ECA6-E1AA-4E44-833F-A9BD1FF3B27C}" dt="2022-11-08T14:29:29.143" v="69" actId="20577"/>
        <pc:sldMkLst>
          <pc:docMk/>
          <pc:sldMk cId="0" sldId="258"/>
        </pc:sldMkLst>
        <pc:spChg chg="mod">
          <ac:chgData name="C Pritchard (Penywaun Primary School)" userId="S::pritchardc180@hwbcymru.net::175f5f54-dc44-4ae2-8b25-39a3fe2b60e5" providerId="AD" clId="Web-{CDF5ECA6-E1AA-4E44-833F-A9BD1FF3B27C}" dt="2022-11-08T14:29:29.143" v="69" actId="20577"/>
          <ac:spMkLst>
            <pc:docMk/>
            <pc:sldMk cId="0" sldId="258"/>
            <ac:spMk id="2" creationId="{02F254AA-A728-C9B5-2DB2-09834E6C65BF}"/>
          </ac:spMkLst>
        </pc:spChg>
      </pc:sldChg>
      <pc:sldChg chg="addSp delSp modSp">
        <pc:chgData name="C Pritchard (Penywaun Primary School)" userId="S::pritchardc180@hwbcymru.net::175f5f54-dc44-4ae2-8b25-39a3fe2b60e5" providerId="AD" clId="Web-{CDF5ECA6-E1AA-4E44-833F-A9BD1FF3B27C}" dt="2022-11-08T14:26:48.281" v="64"/>
        <pc:sldMkLst>
          <pc:docMk/>
          <pc:sldMk cId="0" sldId="260"/>
        </pc:sldMkLst>
        <pc:spChg chg="add del mod">
          <ac:chgData name="C Pritchard (Penywaun Primary School)" userId="S::pritchardc180@hwbcymru.net::175f5f54-dc44-4ae2-8b25-39a3fe2b60e5" providerId="AD" clId="Web-{CDF5ECA6-E1AA-4E44-833F-A9BD1FF3B27C}" dt="2022-11-08T14:25:38.842" v="44"/>
          <ac:spMkLst>
            <pc:docMk/>
            <pc:sldMk cId="0" sldId="260"/>
            <ac:spMk id="3" creationId="{0DD8C21A-6995-06B8-88F9-6F6B6DBB066F}"/>
          </ac:spMkLst>
        </pc:spChg>
        <pc:spChg chg="del mod">
          <ac:chgData name="C Pritchard (Penywaun Primary School)" userId="S::pritchardc180@hwbcymru.net::175f5f54-dc44-4ae2-8b25-39a3fe2b60e5" providerId="AD" clId="Web-{CDF5ECA6-E1AA-4E44-833F-A9BD1FF3B27C}" dt="2022-11-08T14:25:23.857" v="41"/>
          <ac:spMkLst>
            <pc:docMk/>
            <pc:sldMk cId="0" sldId="260"/>
            <ac:spMk id="319" creationId="{00000000-0000-0000-0000-000000000000}"/>
          </ac:spMkLst>
        </pc:spChg>
        <pc:graphicFrameChg chg="mod modGraphic">
          <ac:chgData name="C Pritchard (Penywaun Primary School)" userId="S::pritchardc180@hwbcymru.net::175f5f54-dc44-4ae2-8b25-39a3fe2b60e5" providerId="AD" clId="Web-{CDF5ECA6-E1AA-4E44-833F-A9BD1FF3B27C}" dt="2022-11-08T14:26:48.281" v="64"/>
          <ac:graphicFrameMkLst>
            <pc:docMk/>
            <pc:sldMk cId="0" sldId="260"/>
            <ac:graphicFrameMk id="320" creationId="{00000000-0000-0000-0000-000000000000}"/>
          </ac:graphicFrameMkLst>
        </pc:graphicFrameChg>
      </pc:sldChg>
      <pc:sldChg chg="del">
        <pc:chgData name="C Pritchard (Penywaun Primary School)" userId="S::pritchardc180@hwbcymru.net::175f5f54-dc44-4ae2-8b25-39a3fe2b60e5" providerId="AD" clId="Web-{CDF5ECA6-E1AA-4E44-833F-A9BD1FF3B27C}" dt="2022-11-08T14:08:05.041" v="1"/>
        <pc:sldMkLst>
          <pc:docMk/>
          <pc:sldMk cId="2521268093" sldId="269"/>
        </pc:sldMkLst>
      </pc:sldChg>
      <pc:sldChg chg="addSp modSp new">
        <pc:chgData name="C Pritchard (Penywaun Primary School)" userId="S::pritchardc180@hwbcymru.net::175f5f54-dc44-4ae2-8b25-39a3fe2b60e5" providerId="AD" clId="Web-{CDF5ECA6-E1AA-4E44-833F-A9BD1FF3B27C}" dt="2022-11-08T14:22:59.089" v="39"/>
        <pc:sldMkLst>
          <pc:docMk/>
          <pc:sldMk cId="876132655" sldId="272"/>
        </pc:sldMkLst>
        <pc:spChg chg="add mod">
          <ac:chgData name="C Pritchard (Penywaun Primary School)" userId="S::pritchardc180@hwbcymru.net::175f5f54-dc44-4ae2-8b25-39a3fe2b60e5" providerId="AD" clId="Web-{CDF5ECA6-E1AA-4E44-833F-A9BD1FF3B27C}" dt="2022-11-08T14:22:59.089" v="39"/>
          <ac:spMkLst>
            <pc:docMk/>
            <pc:sldMk cId="876132655" sldId="272"/>
            <ac:spMk id="6" creationId="{15AD89FC-BB00-EF16-26DB-E0E60C201A32}"/>
          </ac:spMkLst>
        </pc:spChg>
        <pc:picChg chg="add mod modCrop">
          <ac:chgData name="C Pritchard (Penywaun Primary School)" userId="S::pritchardc180@hwbcymru.net::175f5f54-dc44-4ae2-8b25-39a3fe2b60e5" providerId="AD" clId="Web-{CDF5ECA6-E1AA-4E44-833F-A9BD1FF3B27C}" dt="2022-11-08T14:10:57.482" v="7" actId="1076"/>
          <ac:picMkLst>
            <pc:docMk/>
            <pc:sldMk cId="876132655" sldId="272"/>
            <ac:picMk id="4" creationId="{A34C971E-E1A4-899B-0E3D-7530C369C807}"/>
          </ac:picMkLst>
        </pc:picChg>
        <pc:picChg chg="add mod modCrop">
          <ac:chgData name="C Pritchard (Penywaun Primary School)" userId="S::pritchardc180@hwbcymru.net::175f5f54-dc44-4ae2-8b25-39a3fe2b60e5" providerId="AD" clId="Web-{CDF5ECA6-E1AA-4E44-833F-A9BD1FF3B27C}" dt="2022-11-08T14:17:18.864" v="13" actId="14100"/>
          <ac:picMkLst>
            <pc:docMk/>
            <pc:sldMk cId="876132655" sldId="272"/>
            <ac:picMk id="5" creationId="{5FA057C2-D3DC-8166-A179-0CB52AFA8345}"/>
          </ac:picMkLst>
        </pc:picChg>
      </pc:sldChg>
    </pc:docChg>
  </pc:docChgLst>
  <pc:docChgLst>
    <pc:chgData name="C Pritchard (Penywaun Primary School)" userId="S::pritchardc180@hwbcymru.net::175f5f54-dc44-4ae2-8b25-39a3fe2b60e5" providerId="AD" clId="Web-{8ED8F6E6-7D8F-4957-4EAD-DEBFED80F972}"/>
    <pc:docChg chg="modSld">
      <pc:chgData name="C Pritchard (Penywaun Primary School)" userId="S::pritchardc180@hwbcymru.net::175f5f54-dc44-4ae2-8b25-39a3fe2b60e5" providerId="AD" clId="Web-{8ED8F6E6-7D8F-4957-4EAD-DEBFED80F972}" dt="2022-12-09T12:06:30.519" v="142"/>
      <pc:docMkLst>
        <pc:docMk/>
      </pc:docMkLst>
      <pc:sldChg chg="modSp">
        <pc:chgData name="C Pritchard (Penywaun Primary School)" userId="S::pritchardc180@hwbcymru.net::175f5f54-dc44-4ae2-8b25-39a3fe2b60e5" providerId="AD" clId="Web-{8ED8F6E6-7D8F-4957-4EAD-DEBFED80F972}" dt="2022-12-09T12:06:30.519" v="142"/>
        <pc:sldMkLst>
          <pc:docMk/>
          <pc:sldMk cId="0" sldId="260"/>
        </pc:sldMkLst>
        <pc:graphicFrameChg chg="mod modGraphic">
          <ac:chgData name="C Pritchard (Penywaun Primary School)" userId="S::pritchardc180@hwbcymru.net::175f5f54-dc44-4ae2-8b25-39a3fe2b60e5" providerId="AD" clId="Web-{8ED8F6E6-7D8F-4957-4EAD-DEBFED80F972}" dt="2022-12-09T12:06:30.519" v="142"/>
          <ac:graphicFrameMkLst>
            <pc:docMk/>
            <pc:sldMk cId="0" sldId="260"/>
            <ac:graphicFrameMk id="320" creationId="{00000000-0000-0000-0000-000000000000}"/>
          </ac:graphicFrameMkLst>
        </pc:graphicFrameChg>
      </pc:sldChg>
      <pc:sldChg chg="modSp">
        <pc:chgData name="C Pritchard (Penywaun Primary School)" userId="S::pritchardc180@hwbcymru.net::175f5f54-dc44-4ae2-8b25-39a3fe2b60e5" providerId="AD" clId="Web-{8ED8F6E6-7D8F-4957-4EAD-DEBFED80F972}" dt="2022-12-09T12:05:37.484" v="2"/>
        <pc:sldMkLst>
          <pc:docMk/>
          <pc:sldMk cId="876132655" sldId="272"/>
        </pc:sldMkLst>
        <pc:spChg chg="mod">
          <ac:chgData name="C Pritchard (Penywaun Primary School)" userId="S::pritchardc180@hwbcymru.net::175f5f54-dc44-4ae2-8b25-39a3fe2b60e5" providerId="AD" clId="Web-{8ED8F6E6-7D8F-4957-4EAD-DEBFED80F972}" dt="2022-12-09T12:05:24.890" v="0" actId="20577"/>
          <ac:spMkLst>
            <pc:docMk/>
            <pc:sldMk cId="876132655" sldId="272"/>
            <ac:spMk id="6" creationId="{15AD89FC-BB00-EF16-26DB-E0E60C201A32}"/>
          </ac:spMkLst>
        </pc:spChg>
        <pc:picChg chg="mod modCrop">
          <ac:chgData name="C Pritchard (Penywaun Primary School)" userId="S::pritchardc180@hwbcymru.net::175f5f54-dc44-4ae2-8b25-39a3fe2b60e5" providerId="AD" clId="Web-{8ED8F6E6-7D8F-4957-4EAD-DEBFED80F972}" dt="2022-12-09T12:05:37.484" v="2"/>
          <ac:picMkLst>
            <pc:docMk/>
            <pc:sldMk cId="876132655" sldId="272"/>
            <ac:picMk id="5" creationId="{5FA057C2-D3DC-8166-A179-0CB52AFA8345}"/>
          </ac:picMkLst>
        </pc:picChg>
      </pc:sldChg>
    </pc:docChg>
  </pc:docChgLst>
  <pc:docChgLst>
    <pc:chgData clId="Web-{142637D8-C46A-4832-A4C0-7F41B01D43A5}"/>
    <pc:docChg chg="modSld">
      <pc:chgData name="" userId="" providerId="" clId="Web-{142637D8-C46A-4832-A4C0-7F41B01D43A5}" dt="2022-07-11T09:07:06.918" v="0"/>
      <pc:docMkLst>
        <pc:docMk/>
      </pc:docMkLst>
      <pc:sldChg chg="delSp">
        <pc:chgData name="" userId="" providerId="" clId="Web-{142637D8-C46A-4832-A4C0-7F41B01D43A5}" dt="2022-07-11T09:07:06.918" v="0"/>
        <pc:sldMkLst>
          <pc:docMk/>
          <pc:sldMk cId="0" sldId="256"/>
        </pc:sldMkLst>
        <pc:picChg chg="del">
          <ac:chgData name="" userId="" providerId="" clId="Web-{142637D8-C46A-4832-A4C0-7F41B01D43A5}" dt="2022-07-11T09:07:06.918" v="0"/>
          <ac:picMkLst>
            <pc:docMk/>
            <pc:sldMk cId="0" sldId="256"/>
            <ac:picMk id="295" creationId="{00000000-0000-0000-0000-000000000000}"/>
          </ac:picMkLst>
        </pc:picChg>
      </pc:sldChg>
    </pc:docChg>
  </pc:docChgLst>
  <pc:docChgLst>
    <pc:chgData name="C Pritchard (Penywaun Primary School)" userId="S::pritchardc180@hwbcymru.net::175f5f54-dc44-4ae2-8b25-39a3fe2b60e5" providerId="AD" clId="Web-{46B95E46-2E18-73C5-6261-AA53D0DF330B}"/>
    <pc:docChg chg="addSld delSld modSld">
      <pc:chgData name="C Pritchard (Penywaun Primary School)" userId="S::pritchardc180@hwbcymru.net::175f5f54-dc44-4ae2-8b25-39a3fe2b60e5" providerId="AD" clId="Web-{46B95E46-2E18-73C5-6261-AA53D0DF330B}" dt="2022-12-09T12:10:44.055" v="70"/>
      <pc:docMkLst>
        <pc:docMk/>
      </pc:docMkLst>
      <pc:sldChg chg="modSp">
        <pc:chgData name="C Pritchard (Penywaun Primary School)" userId="S::pritchardc180@hwbcymru.net::175f5f54-dc44-4ae2-8b25-39a3fe2b60e5" providerId="AD" clId="Web-{46B95E46-2E18-73C5-6261-AA53D0DF330B}" dt="2022-12-09T12:08:57.411" v="13"/>
        <pc:sldMkLst>
          <pc:docMk/>
          <pc:sldMk cId="0" sldId="260"/>
        </pc:sldMkLst>
        <pc:graphicFrameChg chg="mod modGraphic">
          <ac:chgData name="C Pritchard (Penywaun Primary School)" userId="S::pritchardc180@hwbcymru.net::175f5f54-dc44-4ae2-8b25-39a3fe2b60e5" providerId="AD" clId="Web-{46B95E46-2E18-73C5-6261-AA53D0DF330B}" dt="2022-12-09T12:08:57.411" v="13"/>
          <ac:graphicFrameMkLst>
            <pc:docMk/>
            <pc:sldMk cId="0" sldId="260"/>
            <ac:graphicFrameMk id="320" creationId="{00000000-0000-0000-0000-000000000000}"/>
          </ac:graphicFrameMkLst>
        </pc:graphicFrameChg>
      </pc:sldChg>
      <pc:sldChg chg="modSp">
        <pc:chgData name="C Pritchard (Penywaun Primary School)" userId="S::pritchardc180@hwbcymru.net::175f5f54-dc44-4ae2-8b25-39a3fe2b60e5" providerId="AD" clId="Web-{46B95E46-2E18-73C5-6261-AA53D0DF330B}" dt="2022-12-09T12:10:24.366" v="68"/>
        <pc:sldMkLst>
          <pc:docMk/>
          <pc:sldMk cId="0" sldId="264"/>
        </pc:sldMkLst>
        <pc:graphicFrameChg chg="mod modGraphic">
          <ac:chgData name="C Pritchard (Penywaun Primary School)" userId="S::pritchardc180@hwbcymru.net::175f5f54-dc44-4ae2-8b25-39a3fe2b60e5" providerId="AD" clId="Web-{46B95E46-2E18-73C5-6261-AA53D0DF330B}" dt="2022-12-09T12:10:24.366" v="68"/>
          <ac:graphicFrameMkLst>
            <pc:docMk/>
            <pc:sldMk cId="0" sldId="264"/>
            <ac:graphicFrameMk id="344" creationId="{00000000-0000-0000-0000-000000000000}"/>
          </ac:graphicFrameMkLst>
        </pc:graphicFrameChg>
      </pc:sldChg>
      <pc:sldChg chg="del">
        <pc:chgData name="C Pritchard (Penywaun Primary School)" userId="S::pritchardc180@hwbcymru.net::175f5f54-dc44-4ae2-8b25-39a3fe2b60e5" providerId="AD" clId="Web-{46B95E46-2E18-73C5-6261-AA53D0DF330B}" dt="2022-12-09T12:10:37.820" v="69"/>
        <pc:sldMkLst>
          <pc:docMk/>
          <pc:sldMk cId="0" sldId="268"/>
        </pc:sldMkLst>
      </pc:sldChg>
      <pc:sldChg chg="del">
        <pc:chgData name="C Pritchard (Penywaun Primary School)" userId="S::pritchardc180@hwbcymru.net::175f5f54-dc44-4ae2-8b25-39a3fe2b60e5" providerId="AD" clId="Web-{46B95E46-2E18-73C5-6261-AA53D0DF330B}" dt="2022-12-09T12:09:25.318" v="14"/>
        <pc:sldMkLst>
          <pc:docMk/>
          <pc:sldMk cId="3638533990" sldId="271"/>
        </pc:sldMkLst>
      </pc:sldChg>
      <pc:sldChg chg="add">
        <pc:chgData name="C Pritchard (Penywaun Primary School)" userId="S::pritchardc180@hwbcymru.net::175f5f54-dc44-4ae2-8b25-39a3fe2b60e5" providerId="AD" clId="Web-{46B95E46-2E18-73C5-6261-AA53D0DF330B}" dt="2022-12-09T12:10:44.055" v="70"/>
        <pc:sldMkLst>
          <pc:docMk/>
          <pc:sldMk cId="1099104280" sldId="2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11989aa6cf2_2_4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11989aa6cf2_2_4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13a3ed93cb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13a3ed93cb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13a3ed93cba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13a3ed93cba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13a3ed93cba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13a3ed93cba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3a3ed93cba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13a3ed93cba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13a3ed93cb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13a3ed93cba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3a3ed93cba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13a3ed93cba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3a3ed93cba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13a3ed93cba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13a3ed93cba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13a3ed93cba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3a3ed93cba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13a3ed93cba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3a3ed93cba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3a3ed93cba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3a3ed93cba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3a3ed93cba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2841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3199208" y="1314450"/>
            <a:ext cx="51435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4100"/>
              <a:buFont typeface="Quattrocento Sans"/>
              <a:buNone/>
              <a:defRPr sz="41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3199208" y="2800350"/>
            <a:ext cx="51435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body" idx="1"/>
          </p:nvPr>
        </p:nvSpPr>
        <p:spPr>
          <a:xfrm>
            <a:off x="798910" y="1314450"/>
            <a:ext cx="7543800" cy="31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Pictures with Captions">
  <p:cSld name="Three Pictures with Captio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67" name="Google Shape;67;p16"/>
          <p:cNvGrpSpPr/>
          <p:nvPr/>
        </p:nvGrpSpPr>
        <p:grpSpPr>
          <a:xfrm rot="5400000">
            <a:off x="784034" y="1258538"/>
            <a:ext cx="2342406" cy="2317222"/>
            <a:chOff x="895350" y="3313113"/>
            <a:chExt cx="3613151" cy="2790825"/>
          </a:xfrm>
        </p:grpSpPr>
        <p:sp>
          <p:nvSpPr>
            <p:cNvPr id="68" name="Google Shape;68;p16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69" name="Google Shape;69;p16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0" name="Google Shape;70;p16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1" name="Google Shape;71;p16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2" name="Google Shape;72;p16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3" name="Google Shape;73;p16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4" name="Google Shape;74;p16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5" name="Google Shape;75;p16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6" name="Google Shape;76;p16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7" name="Google Shape;77;p16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8" name="Google Shape;78;p16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79" name="Google Shape;79;p16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80" name="Google Shape;80;p16" descr="An empty placeholder to add an image. Click on the placeholder and select the image that you wish to add."/>
          <p:cNvSpPr>
            <a:spLocks noGrp="1"/>
          </p:cNvSpPr>
          <p:nvPr>
            <p:ph type="pic" idx="2"/>
          </p:nvPr>
        </p:nvSpPr>
        <p:spPr>
          <a:xfrm>
            <a:off x="936876" y="1368214"/>
            <a:ext cx="2036400" cy="20823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926409" y="3710554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grpSp>
        <p:nvGrpSpPr>
          <p:cNvPr id="82" name="Google Shape;82;p16"/>
          <p:cNvGrpSpPr/>
          <p:nvPr/>
        </p:nvGrpSpPr>
        <p:grpSpPr>
          <a:xfrm rot="5400000">
            <a:off x="3388031" y="1258538"/>
            <a:ext cx="2342406" cy="2317222"/>
            <a:chOff x="895350" y="3313113"/>
            <a:chExt cx="3613151" cy="2790825"/>
          </a:xfrm>
        </p:grpSpPr>
        <p:sp>
          <p:nvSpPr>
            <p:cNvPr id="83" name="Google Shape;83;p16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84" name="Google Shape;84;p16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85" name="Google Shape;85;p16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86" name="Google Shape;86;p16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87" name="Google Shape;87;p16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88" name="Google Shape;88;p16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89" name="Google Shape;89;p16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90" name="Google Shape;90;p16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91" name="Google Shape;91;p16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92" name="Google Shape;92;p16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95" name="Google Shape;95;p16" descr="An empty placeholder to add an image. Click on the placeholder and select the image that you wish to add."/>
          <p:cNvSpPr>
            <a:spLocks noGrp="1"/>
          </p:cNvSpPr>
          <p:nvPr>
            <p:ph type="pic" idx="3"/>
          </p:nvPr>
        </p:nvSpPr>
        <p:spPr>
          <a:xfrm>
            <a:off x="3540693" y="1368214"/>
            <a:ext cx="2036700" cy="20823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96" name="Google Shape;96;p16"/>
          <p:cNvSpPr txBox="1">
            <a:spLocks noGrp="1"/>
          </p:cNvSpPr>
          <p:nvPr>
            <p:ph type="body" idx="4"/>
          </p:nvPr>
        </p:nvSpPr>
        <p:spPr>
          <a:xfrm>
            <a:off x="3530406" y="3710554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grpSp>
        <p:nvGrpSpPr>
          <p:cNvPr id="97" name="Google Shape;97;p16"/>
          <p:cNvGrpSpPr/>
          <p:nvPr/>
        </p:nvGrpSpPr>
        <p:grpSpPr>
          <a:xfrm rot="5400000">
            <a:off x="6014437" y="1258538"/>
            <a:ext cx="2342406" cy="2317222"/>
            <a:chOff x="895350" y="3313113"/>
            <a:chExt cx="3613151" cy="2790825"/>
          </a:xfrm>
        </p:grpSpPr>
        <p:sp>
          <p:nvSpPr>
            <p:cNvPr id="98" name="Google Shape;98;p16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110" name="Google Shape;110;p16" descr="An empty placeholder to add an image. Click on the placeholder and select the image that you wish to add."/>
          <p:cNvSpPr>
            <a:spLocks noGrp="1"/>
          </p:cNvSpPr>
          <p:nvPr>
            <p:ph type="pic" idx="5"/>
          </p:nvPr>
        </p:nvSpPr>
        <p:spPr>
          <a:xfrm>
            <a:off x="6167098" y="1368214"/>
            <a:ext cx="2036700" cy="20823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111" name="Google Shape;111;p16"/>
          <p:cNvSpPr txBox="1">
            <a:spLocks noGrp="1"/>
          </p:cNvSpPr>
          <p:nvPr>
            <p:ph type="body" idx="6"/>
          </p:nvPr>
        </p:nvSpPr>
        <p:spPr>
          <a:xfrm>
            <a:off x="6156812" y="3710554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12" name="Google Shape;112;p16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3" name="Google Shape;113;p16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6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7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17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7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>
            <a:spLocks noGrp="1"/>
          </p:cNvSpPr>
          <p:nvPr>
            <p:ph type="title"/>
          </p:nvPr>
        </p:nvSpPr>
        <p:spPr>
          <a:xfrm>
            <a:off x="3199210" y="1371600"/>
            <a:ext cx="51435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3300"/>
              <a:buFont typeface="Quattrocento Sans"/>
              <a:buNone/>
              <a:defRPr sz="33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8"/>
          <p:cNvSpPr txBox="1">
            <a:spLocks noGrp="1"/>
          </p:cNvSpPr>
          <p:nvPr>
            <p:ph type="body" idx="1"/>
          </p:nvPr>
        </p:nvSpPr>
        <p:spPr>
          <a:xfrm>
            <a:off x="3199208" y="2800350"/>
            <a:ext cx="51435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BA9789"/>
              </a:buClr>
              <a:buSzPts val="1500"/>
              <a:buNone/>
              <a:defRPr sz="1500">
                <a:solidFill>
                  <a:srgbClr val="BA9789"/>
                </a:solidFill>
              </a:defRPr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A9789"/>
              </a:buClr>
              <a:buSzPts val="1400"/>
              <a:buNone/>
              <a:defRPr sz="1400">
                <a:solidFill>
                  <a:srgbClr val="BA9789"/>
                </a:solidFill>
              </a:defRPr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9789"/>
              </a:buClr>
              <a:buSzPts val="1200"/>
              <a:buNone/>
              <a:defRPr sz="1200">
                <a:solidFill>
                  <a:srgbClr val="BA9789"/>
                </a:solidFill>
              </a:defRPr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9789"/>
              </a:buClr>
              <a:buSzPts val="1200"/>
              <a:buNone/>
              <a:defRPr sz="1200">
                <a:solidFill>
                  <a:srgbClr val="BA9789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9789"/>
              </a:buClr>
              <a:buSzPts val="1200"/>
              <a:buNone/>
              <a:defRPr sz="1200">
                <a:solidFill>
                  <a:srgbClr val="BA9789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9789"/>
              </a:buClr>
              <a:buSzPts val="1200"/>
              <a:buNone/>
              <a:defRPr sz="1200">
                <a:solidFill>
                  <a:srgbClr val="BA9789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9789"/>
              </a:buClr>
              <a:buSzPts val="1200"/>
              <a:buNone/>
              <a:defRPr sz="1200">
                <a:solidFill>
                  <a:srgbClr val="BA9789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9789"/>
              </a:buClr>
              <a:buSzPts val="1200"/>
              <a:buNone/>
              <a:defRPr sz="1200">
                <a:solidFill>
                  <a:srgbClr val="BA9789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0"/>
          <p:cNvSpPr txBox="1">
            <a:spLocks noGrp="1"/>
          </p:cNvSpPr>
          <p:nvPr>
            <p:ph type="title"/>
          </p:nvPr>
        </p:nvSpPr>
        <p:spPr>
          <a:xfrm>
            <a:off x="5633799" y="997760"/>
            <a:ext cx="2880300" cy="15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2700"/>
              <a:buFont typeface="Quattrocento Sans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0"/>
          <p:cNvSpPr txBox="1">
            <a:spLocks noGrp="1"/>
          </p:cNvSpPr>
          <p:nvPr>
            <p:ph type="body" idx="1"/>
          </p:nvPr>
        </p:nvSpPr>
        <p:spPr>
          <a:xfrm>
            <a:off x="627460" y="685800"/>
            <a:ext cx="4629300" cy="37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429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3pPr>
            <a:lvl4pPr marL="1828800" lvl="3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4pPr>
            <a:lvl5pPr marL="2286000" lvl="4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5pPr>
            <a:lvl6pPr marL="2743200" lvl="5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30" name="Google Shape;130;p20"/>
          <p:cNvSpPr txBox="1">
            <a:spLocks noGrp="1"/>
          </p:cNvSpPr>
          <p:nvPr>
            <p:ph type="body" idx="2"/>
          </p:nvPr>
        </p:nvSpPr>
        <p:spPr>
          <a:xfrm>
            <a:off x="5633799" y="2666642"/>
            <a:ext cx="2880300" cy="17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L="0" lvl="1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L="0" lvl="2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L="0" lvl="3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L="0" lvl="4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L="0" lvl="5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L="0" lvl="6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L="0" lvl="7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L="0" lvl="8" indent="0" algn="l" rtl="0">
              <a:spcBef>
                <a:spcPts val="0"/>
              </a:spcBef>
              <a:buNone/>
              <a:defRPr sz="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body" idx="1"/>
          </p:nvPr>
        </p:nvSpPr>
        <p:spPr>
          <a:xfrm>
            <a:off x="798909" y="1369219"/>
            <a:ext cx="3715800" cy="31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713700" cy="31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body" idx="1"/>
          </p:nvPr>
        </p:nvSpPr>
        <p:spPr>
          <a:xfrm>
            <a:off x="802386" y="1260872"/>
            <a:ext cx="37170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4" name="Google Shape;144;p22"/>
          <p:cNvSpPr txBox="1">
            <a:spLocks noGrp="1"/>
          </p:cNvSpPr>
          <p:nvPr>
            <p:ph type="body" idx="2"/>
          </p:nvPr>
        </p:nvSpPr>
        <p:spPr>
          <a:xfrm>
            <a:off x="802386" y="1878806"/>
            <a:ext cx="3717000" cy="26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7170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717000" cy="26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47" name="Google Shape;147;p22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8" name="Google Shape;148;p22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2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Pictures with Captions">
  <p:cSld name="Two Pictures with Captions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3"/>
          <p:cNvSpPr txBox="1">
            <a:spLocks noGrp="1"/>
          </p:cNvSpPr>
          <p:nvPr>
            <p:ph type="title"/>
          </p:nvPr>
        </p:nvSpPr>
        <p:spPr>
          <a:xfrm>
            <a:off x="798909" y="228599"/>
            <a:ext cx="7543800" cy="91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2700"/>
              <a:buFont typeface="Quattrocento Sans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152" name="Google Shape;152;p23"/>
          <p:cNvGrpSpPr/>
          <p:nvPr/>
        </p:nvGrpSpPr>
        <p:grpSpPr>
          <a:xfrm>
            <a:off x="789288" y="1300294"/>
            <a:ext cx="3270263" cy="2287639"/>
            <a:chOff x="895350" y="3313113"/>
            <a:chExt cx="3613151" cy="2790825"/>
          </a:xfrm>
        </p:grpSpPr>
        <p:sp>
          <p:nvSpPr>
            <p:cNvPr id="153" name="Google Shape;153;p23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54" name="Google Shape;154;p23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55" name="Google Shape;155;p23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56" name="Google Shape;156;p23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57" name="Google Shape;157;p23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58" name="Google Shape;158;p23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59" name="Google Shape;159;p23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60" name="Google Shape;160;p23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61" name="Google Shape;161;p23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62" name="Google Shape;162;p23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63" name="Google Shape;163;p23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64" name="Google Shape;164;p23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165" name="Google Shape;165;p23" descr="An empty placeholder to add an image. Click on the placeholder and select the image that you wish to add."/>
          <p:cNvSpPr>
            <a:spLocks noGrp="1"/>
          </p:cNvSpPr>
          <p:nvPr>
            <p:ph type="pic" idx="2"/>
          </p:nvPr>
        </p:nvSpPr>
        <p:spPr>
          <a:xfrm>
            <a:off x="948771" y="1425157"/>
            <a:ext cx="2951700" cy="19287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166" name="Google Shape;166;p23"/>
          <p:cNvSpPr txBox="1">
            <a:spLocks noGrp="1"/>
          </p:cNvSpPr>
          <p:nvPr>
            <p:ph type="body" idx="1"/>
          </p:nvPr>
        </p:nvSpPr>
        <p:spPr>
          <a:xfrm>
            <a:off x="789317" y="3701992"/>
            <a:ext cx="32766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grpSp>
        <p:nvGrpSpPr>
          <p:cNvPr id="167" name="Google Shape;167;p23"/>
          <p:cNvGrpSpPr/>
          <p:nvPr/>
        </p:nvGrpSpPr>
        <p:grpSpPr>
          <a:xfrm>
            <a:off x="5072305" y="1300294"/>
            <a:ext cx="3270263" cy="2287639"/>
            <a:chOff x="895350" y="3313113"/>
            <a:chExt cx="3613151" cy="2790825"/>
          </a:xfrm>
        </p:grpSpPr>
        <p:sp>
          <p:nvSpPr>
            <p:cNvPr id="168" name="Google Shape;168;p23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69" name="Google Shape;169;p23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0" name="Google Shape;170;p23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1" name="Google Shape;171;p23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2" name="Google Shape;172;p23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3" name="Google Shape;173;p23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4" name="Google Shape;174;p23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5" name="Google Shape;175;p23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6" name="Google Shape;176;p23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7" name="Google Shape;177;p23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8" name="Google Shape;178;p23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79" name="Google Shape;179;p23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180" name="Google Shape;180;p23" descr="An empty placeholder to add an image. Click on the placeholder and select the image that you wish to add."/>
          <p:cNvSpPr>
            <a:spLocks noGrp="1"/>
          </p:cNvSpPr>
          <p:nvPr>
            <p:ph type="pic" idx="3"/>
          </p:nvPr>
        </p:nvSpPr>
        <p:spPr>
          <a:xfrm>
            <a:off x="5231788" y="1425157"/>
            <a:ext cx="2951700" cy="19287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181" name="Google Shape;181;p23"/>
          <p:cNvSpPr txBox="1">
            <a:spLocks noGrp="1"/>
          </p:cNvSpPr>
          <p:nvPr>
            <p:ph type="body" idx="4"/>
          </p:nvPr>
        </p:nvSpPr>
        <p:spPr>
          <a:xfrm>
            <a:off x="5057181" y="3701992"/>
            <a:ext cx="32766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82" name="Google Shape;182;p23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83" name="Google Shape;183;p23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23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Pictures with Caption">
  <p:cSld name="Three Pictures with Caption"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4"/>
          <p:cNvSpPr txBox="1">
            <a:spLocks noGrp="1"/>
          </p:cNvSpPr>
          <p:nvPr>
            <p:ph type="title"/>
          </p:nvPr>
        </p:nvSpPr>
        <p:spPr>
          <a:xfrm>
            <a:off x="6799661" y="316195"/>
            <a:ext cx="1714500" cy="14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800"/>
              <a:buFont typeface="Quattrocento Sans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187" name="Google Shape;187;p24"/>
          <p:cNvGrpSpPr/>
          <p:nvPr/>
        </p:nvGrpSpPr>
        <p:grpSpPr>
          <a:xfrm rot="5400000" flipH="1">
            <a:off x="205909" y="826811"/>
            <a:ext cx="3790195" cy="3308802"/>
            <a:chOff x="895350" y="3313113"/>
            <a:chExt cx="3613151" cy="2790825"/>
          </a:xfrm>
        </p:grpSpPr>
        <p:sp>
          <p:nvSpPr>
            <p:cNvPr id="188" name="Google Shape;188;p24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89" name="Google Shape;189;p24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0" name="Google Shape;190;p24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1" name="Google Shape;191;p24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2" name="Google Shape;192;p24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3" name="Google Shape;193;p24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4" name="Google Shape;194;p24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5" name="Google Shape;195;p24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6" name="Google Shape;196;p24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7" name="Google Shape;197;p24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8" name="Google Shape;198;p24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99" name="Google Shape;199;p24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200" name="Google Shape;200;p24" descr="An empty placeholder to add an image. Click on the placeholder and select the image that you wish to add."/>
          <p:cNvSpPr>
            <a:spLocks noGrp="1"/>
          </p:cNvSpPr>
          <p:nvPr>
            <p:ph type="pic" idx="2"/>
          </p:nvPr>
        </p:nvSpPr>
        <p:spPr>
          <a:xfrm>
            <a:off x="630596" y="765145"/>
            <a:ext cx="2914800" cy="34290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grpSp>
        <p:nvGrpSpPr>
          <p:cNvPr id="201" name="Google Shape;201;p24"/>
          <p:cNvGrpSpPr/>
          <p:nvPr/>
        </p:nvGrpSpPr>
        <p:grpSpPr>
          <a:xfrm>
            <a:off x="3991869" y="239368"/>
            <a:ext cx="2542213" cy="2033116"/>
            <a:chOff x="895350" y="3313113"/>
            <a:chExt cx="3613151" cy="2790825"/>
          </a:xfrm>
        </p:grpSpPr>
        <p:sp>
          <p:nvSpPr>
            <p:cNvPr id="202" name="Google Shape;202;p24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3" name="Google Shape;203;p24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4" name="Google Shape;204;p24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5" name="Google Shape;205;p24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6" name="Google Shape;206;p24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7" name="Google Shape;207;p24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8" name="Google Shape;208;p24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09" name="Google Shape;209;p24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0" name="Google Shape;210;p24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1" name="Google Shape;211;p24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2" name="Google Shape;212;p24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3" name="Google Shape;213;p24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214" name="Google Shape;214;p24" descr="An empty placeholder to add an image. Click on the placeholder and select the image that you wish to add."/>
          <p:cNvSpPr>
            <a:spLocks noGrp="1"/>
          </p:cNvSpPr>
          <p:nvPr>
            <p:ph type="pic" idx="3"/>
          </p:nvPr>
        </p:nvSpPr>
        <p:spPr>
          <a:xfrm>
            <a:off x="4160085" y="397202"/>
            <a:ext cx="2244900" cy="17289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grpSp>
        <p:nvGrpSpPr>
          <p:cNvPr id="215" name="Google Shape;215;p24"/>
          <p:cNvGrpSpPr/>
          <p:nvPr/>
        </p:nvGrpSpPr>
        <p:grpSpPr>
          <a:xfrm>
            <a:off x="3991869" y="2434215"/>
            <a:ext cx="2542213" cy="2033116"/>
            <a:chOff x="895350" y="3313113"/>
            <a:chExt cx="3613151" cy="2790825"/>
          </a:xfrm>
        </p:grpSpPr>
        <p:sp>
          <p:nvSpPr>
            <p:cNvPr id="216" name="Google Shape;216;p24"/>
            <p:cNvSpPr/>
            <p:nvPr/>
          </p:nvSpPr>
          <p:spPr>
            <a:xfrm>
              <a:off x="963613" y="3725863"/>
              <a:ext cx="11113" cy="1952625"/>
            </a:xfrm>
            <a:custGeom>
              <a:avLst/>
              <a:gdLst/>
              <a:ahLst/>
              <a:cxnLst/>
              <a:rect l="l" t="t" r="r" b="b"/>
              <a:pathLst>
                <a:path w="5" h="868" extrusionOk="0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7" name="Google Shape;217;p24"/>
            <p:cNvSpPr/>
            <p:nvPr/>
          </p:nvSpPr>
          <p:spPr>
            <a:xfrm>
              <a:off x="1350963" y="6038850"/>
              <a:ext cx="2736851" cy="11113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8" name="Google Shape;218;p24"/>
            <p:cNvSpPr/>
            <p:nvPr/>
          </p:nvSpPr>
          <p:spPr>
            <a:xfrm>
              <a:off x="1330325" y="3378200"/>
              <a:ext cx="2743201" cy="11113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19" name="Google Shape;219;p24"/>
            <p:cNvSpPr/>
            <p:nvPr/>
          </p:nvSpPr>
          <p:spPr>
            <a:xfrm>
              <a:off x="4443413" y="3759200"/>
              <a:ext cx="9525" cy="1919288"/>
            </a:xfrm>
            <a:custGeom>
              <a:avLst/>
              <a:gdLst/>
              <a:ahLst/>
              <a:cxnLst/>
              <a:rect l="l" t="t" r="r" b="b"/>
              <a:pathLst>
                <a:path w="4" h="853" extrusionOk="0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0" name="Google Shape;220;p24"/>
            <p:cNvSpPr/>
            <p:nvPr/>
          </p:nvSpPr>
          <p:spPr>
            <a:xfrm>
              <a:off x="903288" y="5772150"/>
              <a:ext cx="341313" cy="331788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1" name="Google Shape;221;p24"/>
            <p:cNvSpPr/>
            <p:nvPr/>
          </p:nvSpPr>
          <p:spPr>
            <a:xfrm>
              <a:off x="906463" y="5768975"/>
              <a:ext cx="341313" cy="323850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2" name="Google Shape;222;p24"/>
            <p:cNvSpPr/>
            <p:nvPr/>
          </p:nvSpPr>
          <p:spPr>
            <a:xfrm>
              <a:off x="895350" y="3316288"/>
              <a:ext cx="363538" cy="328613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3" name="Google Shape;223;p24"/>
            <p:cNvSpPr/>
            <p:nvPr/>
          </p:nvSpPr>
          <p:spPr>
            <a:xfrm>
              <a:off x="903288" y="3313113"/>
              <a:ext cx="336550" cy="338138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4" name="Google Shape;224;p24"/>
            <p:cNvSpPr/>
            <p:nvPr/>
          </p:nvSpPr>
          <p:spPr>
            <a:xfrm>
              <a:off x="4162425" y="3344863"/>
              <a:ext cx="334963" cy="328613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5" name="Google Shape;225;p24"/>
            <p:cNvSpPr/>
            <p:nvPr/>
          </p:nvSpPr>
          <p:spPr>
            <a:xfrm>
              <a:off x="4162425" y="3359150"/>
              <a:ext cx="334963" cy="309563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6" name="Google Shape;226;p24"/>
            <p:cNvSpPr/>
            <p:nvPr/>
          </p:nvSpPr>
          <p:spPr>
            <a:xfrm>
              <a:off x="4205288" y="5753100"/>
              <a:ext cx="303213" cy="344488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27" name="Google Shape;227;p24"/>
            <p:cNvSpPr/>
            <p:nvPr/>
          </p:nvSpPr>
          <p:spPr>
            <a:xfrm>
              <a:off x="4202113" y="5762625"/>
              <a:ext cx="306388" cy="311150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228" name="Google Shape;228;p24" descr="An empty placeholder to add an image. Click on the placeholder and select the image that you wish to add."/>
          <p:cNvSpPr>
            <a:spLocks noGrp="1"/>
          </p:cNvSpPr>
          <p:nvPr>
            <p:ph type="pic" idx="4"/>
          </p:nvPr>
        </p:nvSpPr>
        <p:spPr>
          <a:xfrm>
            <a:off x="4160085" y="2592050"/>
            <a:ext cx="2244900" cy="1728900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229" name="Google Shape;229;p24"/>
          <p:cNvSpPr txBox="1">
            <a:spLocks noGrp="1"/>
          </p:cNvSpPr>
          <p:nvPr>
            <p:ph type="body" idx="1"/>
          </p:nvPr>
        </p:nvSpPr>
        <p:spPr>
          <a:xfrm>
            <a:off x="6799661" y="1863744"/>
            <a:ext cx="1714500" cy="24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230" name="Google Shape;230;p24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31" name="Google Shape;231;p24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24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5"/>
          <p:cNvSpPr txBox="1">
            <a:spLocks noGrp="1"/>
          </p:cNvSpPr>
          <p:nvPr>
            <p:ph type="title"/>
          </p:nvPr>
        </p:nvSpPr>
        <p:spPr>
          <a:xfrm>
            <a:off x="5619668" y="997760"/>
            <a:ext cx="2880300" cy="15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2700"/>
              <a:buFont typeface="Quattrocento Sans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235" name="Google Shape;235;p25"/>
          <p:cNvGrpSpPr/>
          <p:nvPr/>
        </p:nvGrpSpPr>
        <p:grpSpPr>
          <a:xfrm>
            <a:off x="446660" y="586048"/>
            <a:ext cx="4825049" cy="3790249"/>
            <a:chOff x="5162444" y="781397"/>
            <a:chExt cx="6433398" cy="5053665"/>
          </a:xfrm>
        </p:grpSpPr>
        <p:sp>
          <p:nvSpPr>
            <p:cNvPr id="236" name="Google Shape;236;p25"/>
            <p:cNvSpPr/>
            <p:nvPr/>
          </p:nvSpPr>
          <p:spPr>
            <a:xfrm rot="5400000" flipH="1">
              <a:off x="3342556" y="3275020"/>
              <a:ext cx="3827995" cy="17568"/>
            </a:xfrm>
            <a:custGeom>
              <a:avLst/>
              <a:gdLst/>
              <a:ahLst/>
              <a:cxnLst/>
              <a:rect l="l" t="t" r="r" b="b"/>
              <a:pathLst>
                <a:path w="1216" h="5" extrusionOk="0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37" name="Google Shape;237;p25"/>
            <p:cNvSpPr/>
            <p:nvPr/>
          </p:nvSpPr>
          <p:spPr>
            <a:xfrm rot="5400000" flipH="1">
              <a:off x="9565728" y="3299447"/>
              <a:ext cx="3836876" cy="17568"/>
            </a:xfrm>
            <a:custGeom>
              <a:avLst/>
              <a:gdLst/>
              <a:ahLst/>
              <a:cxnLst/>
              <a:rect l="l" t="t" r="r" b="b"/>
              <a:pathLst>
                <a:path w="1219" h="5" extrusionOk="0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grpSp>
          <p:nvGrpSpPr>
            <p:cNvPr id="238" name="Google Shape;238;p25"/>
            <p:cNvGrpSpPr/>
            <p:nvPr/>
          </p:nvGrpSpPr>
          <p:grpSpPr>
            <a:xfrm>
              <a:off x="5813866" y="859113"/>
              <a:ext cx="5129011" cy="4880471"/>
              <a:chOff x="7856560" y="859113"/>
              <a:chExt cx="3086791" cy="4880471"/>
            </a:xfrm>
          </p:grpSpPr>
          <p:sp>
            <p:nvSpPr>
              <p:cNvPr id="239" name="Google Shape;239;p25"/>
              <p:cNvSpPr/>
              <p:nvPr/>
            </p:nvSpPr>
            <p:spPr>
              <a:xfrm rot="5400000" flipH="1">
                <a:off x="9392184" y="4188416"/>
                <a:ext cx="15544" cy="3086790"/>
              </a:xfrm>
              <a:custGeom>
                <a:avLst/>
                <a:gdLst/>
                <a:ahLst/>
                <a:cxnLst/>
                <a:rect l="l" t="t" r="r" b="b"/>
                <a:pathLst>
                  <a:path w="5" h="868" extrusionOk="0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4D290A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240" name="Google Shape;240;p25"/>
              <p:cNvSpPr/>
              <p:nvPr/>
            </p:nvSpPr>
            <p:spPr>
              <a:xfrm rot="5400000" flipH="1">
                <a:off x="9366944" y="-651271"/>
                <a:ext cx="13322" cy="3034089"/>
              </a:xfrm>
              <a:custGeom>
                <a:avLst/>
                <a:gdLst/>
                <a:ahLst/>
                <a:cxnLst/>
                <a:rect l="l" t="t" r="r" b="b"/>
                <a:pathLst>
                  <a:path w="4" h="853" extrusionOk="0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rgbClr val="4D290A"/>
              </a:solidFill>
              <a:ln>
                <a:noFill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</p:grpSp>
        <p:sp>
          <p:nvSpPr>
            <p:cNvPr id="241" name="Google Shape;241;p25"/>
            <p:cNvSpPr/>
            <p:nvPr/>
          </p:nvSpPr>
          <p:spPr>
            <a:xfrm rot="5400000" flipH="1">
              <a:off x="5186001" y="5323012"/>
              <a:ext cx="477390" cy="524504"/>
            </a:xfrm>
            <a:custGeom>
              <a:avLst/>
              <a:gdLst/>
              <a:ahLst/>
              <a:cxnLst/>
              <a:rect l="l" t="t" r="r" b="b"/>
              <a:pathLst>
                <a:path w="152" h="148" extrusionOk="0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2" name="Google Shape;242;p25"/>
            <p:cNvSpPr/>
            <p:nvPr/>
          </p:nvSpPr>
          <p:spPr>
            <a:xfrm rot="5400000" flipH="1">
              <a:off x="5197295" y="5324846"/>
              <a:ext cx="477390" cy="511956"/>
            </a:xfrm>
            <a:custGeom>
              <a:avLst/>
              <a:gdLst/>
              <a:ahLst/>
              <a:cxnLst/>
              <a:rect l="l" t="t" r="r" b="b"/>
              <a:pathLst>
                <a:path w="151" h="144" extrusionOk="0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3" name="Google Shape;243;p25"/>
            <p:cNvSpPr/>
            <p:nvPr/>
          </p:nvSpPr>
          <p:spPr>
            <a:xfrm rot="5400000" flipH="1">
              <a:off x="11076843" y="5321082"/>
              <a:ext cx="508476" cy="519485"/>
            </a:xfrm>
            <a:custGeom>
              <a:avLst/>
              <a:gdLst/>
              <a:ahLst/>
              <a:cxnLst/>
              <a:rect l="l" t="t" r="r" b="b"/>
              <a:pathLst>
                <a:path w="161" h="146" extrusionOk="0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4" name="Google Shape;244;p25"/>
            <p:cNvSpPr/>
            <p:nvPr/>
          </p:nvSpPr>
          <p:spPr>
            <a:xfrm rot="5400000" flipH="1">
              <a:off x="11093207" y="5321324"/>
              <a:ext cx="470728" cy="534543"/>
            </a:xfrm>
            <a:custGeom>
              <a:avLst/>
              <a:gdLst/>
              <a:ahLst/>
              <a:cxnLst/>
              <a:rect l="l" t="t" r="r" b="b"/>
              <a:pathLst>
                <a:path w="150" h="150" extrusionOk="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5" name="Google Shape;245;p25"/>
            <p:cNvSpPr/>
            <p:nvPr/>
          </p:nvSpPr>
          <p:spPr>
            <a:xfrm rot="5400000" flipH="1">
              <a:off x="11051654" y="771453"/>
              <a:ext cx="468508" cy="519485"/>
            </a:xfrm>
            <a:custGeom>
              <a:avLst/>
              <a:gdLst/>
              <a:ahLst/>
              <a:cxnLst/>
              <a:rect l="l" t="t" r="r" b="b"/>
              <a:pathLst>
                <a:path w="149" h="146" extrusionOk="0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6" name="Google Shape;246;p25"/>
            <p:cNvSpPr/>
            <p:nvPr/>
          </p:nvSpPr>
          <p:spPr>
            <a:xfrm rot="5400000" flipH="1">
              <a:off x="11044126" y="786511"/>
              <a:ext cx="468508" cy="489370"/>
            </a:xfrm>
            <a:custGeom>
              <a:avLst/>
              <a:gdLst/>
              <a:ahLst/>
              <a:cxnLst/>
              <a:rect l="l" t="t" r="r" b="b"/>
              <a:pathLst>
                <a:path w="149" h="138" extrusionOk="0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7" name="Google Shape;247;p25"/>
            <p:cNvSpPr/>
            <p:nvPr/>
          </p:nvSpPr>
          <p:spPr>
            <a:xfrm rot="5400000" flipH="1">
              <a:off x="5232723" y="721157"/>
              <a:ext cx="424100" cy="544581"/>
            </a:xfrm>
            <a:custGeom>
              <a:avLst/>
              <a:gdLst/>
              <a:ahLst/>
              <a:cxnLst/>
              <a:rect l="l" t="t" r="r" b="b"/>
              <a:pathLst>
                <a:path w="135" h="153" extrusionOk="0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248" name="Google Shape;248;p25"/>
            <p:cNvSpPr/>
            <p:nvPr/>
          </p:nvSpPr>
          <p:spPr>
            <a:xfrm rot="5400000" flipH="1">
              <a:off x="5241796" y="749729"/>
              <a:ext cx="428541" cy="491879"/>
            </a:xfrm>
            <a:custGeom>
              <a:avLst/>
              <a:gdLst/>
              <a:ahLst/>
              <a:cxnLst/>
              <a:rect l="l" t="t" r="r" b="b"/>
              <a:pathLst>
                <a:path w="136" h="138" extrusionOk="0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rgbClr val="4D290A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</p:grpSp>
      <p:sp>
        <p:nvSpPr>
          <p:cNvPr id="249" name="Google Shape;249;p25" descr="An empty placeholder to add an image. Click on the placeholder and select the image that you wish to add."/>
          <p:cNvSpPr>
            <a:spLocks noGrp="1"/>
          </p:cNvSpPr>
          <p:nvPr>
            <p:ph type="pic" idx="2"/>
          </p:nvPr>
        </p:nvSpPr>
        <p:spPr>
          <a:xfrm>
            <a:off x="627460" y="773396"/>
            <a:ext cx="4457700" cy="3429000"/>
          </a:xfrm>
          <a:prstGeom prst="rect">
            <a:avLst/>
          </a:prstGeom>
          <a:solidFill>
            <a:srgbClr val="CFE4F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250" name="Google Shape;250;p25"/>
          <p:cNvSpPr txBox="1">
            <a:spLocks noGrp="1"/>
          </p:cNvSpPr>
          <p:nvPr>
            <p:ph type="body" idx="1"/>
          </p:nvPr>
        </p:nvSpPr>
        <p:spPr>
          <a:xfrm>
            <a:off x="5619668" y="2666641"/>
            <a:ext cx="2880300" cy="16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251" name="Google Shape;251;p25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52" name="Google Shape;252;p25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25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6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6" name="Google Shape;256;p26"/>
          <p:cNvSpPr txBox="1">
            <a:spLocks noGrp="1"/>
          </p:cNvSpPr>
          <p:nvPr>
            <p:ph type="body" idx="1"/>
          </p:nvPr>
        </p:nvSpPr>
        <p:spPr>
          <a:xfrm rot="5400000">
            <a:off x="2984861" y="-871500"/>
            <a:ext cx="3171900" cy="75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57" name="Google Shape;257;p26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58" name="Google Shape;258;p26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26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7"/>
          <p:cNvSpPr txBox="1">
            <a:spLocks noGrp="1"/>
          </p:cNvSpPr>
          <p:nvPr>
            <p:ph type="title"/>
          </p:nvPr>
        </p:nvSpPr>
        <p:spPr>
          <a:xfrm rot="5400000">
            <a:off x="5737949" y="1708800"/>
            <a:ext cx="4257600" cy="12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27"/>
          <p:cNvSpPr txBox="1">
            <a:spLocks noGrp="1"/>
          </p:cNvSpPr>
          <p:nvPr>
            <p:ph type="body" idx="1"/>
          </p:nvPr>
        </p:nvSpPr>
        <p:spPr>
          <a:xfrm rot="5400000">
            <a:off x="1737503" y="-880200"/>
            <a:ext cx="4257600" cy="6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63" name="Google Shape;263;p27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l" rtl="0">
              <a:spcBef>
                <a:spcPts val="0"/>
              </a:spcBef>
              <a:buNone/>
              <a:defRPr/>
            </a:lvl1pPr>
            <a:lvl2pPr marL="0" lvl="1" indent="0" algn="l" rtl="0">
              <a:spcBef>
                <a:spcPts val="0"/>
              </a:spcBef>
              <a:buNone/>
              <a:defRPr/>
            </a:lvl2pPr>
            <a:lvl3pPr marL="0" lvl="2" indent="0" algn="l" rtl="0">
              <a:spcBef>
                <a:spcPts val="0"/>
              </a:spcBef>
              <a:buNone/>
              <a:defRPr/>
            </a:lvl3pPr>
            <a:lvl4pPr marL="0" lvl="3" indent="0" algn="l" rtl="0">
              <a:spcBef>
                <a:spcPts val="0"/>
              </a:spcBef>
              <a:buNone/>
              <a:defRPr/>
            </a:lvl4pPr>
            <a:lvl5pPr marL="0" lvl="4" indent="0" algn="l" rtl="0">
              <a:spcBef>
                <a:spcPts val="0"/>
              </a:spcBef>
              <a:buNone/>
              <a:defRPr/>
            </a:lvl5pPr>
            <a:lvl6pPr marL="0" lvl="5" indent="0" algn="l" rtl="0">
              <a:spcBef>
                <a:spcPts val="0"/>
              </a:spcBef>
              <a:buNone/>
              <a:defRPr/>
            </a:lvl6pPr>
            <a:lvl7pPr marL="0" lvl="6" indent="0" algn="l" rtl="0">
              <a:spcBef>
                <a:spcPts val="0"/>
              </a:spcBef>
              <a:buNone/>
              <a:defRPr/>
            </a:lvl7pPr>
            <a:lvl8pPr marL="0" lvl="7" indent="0" algn="l" rtl="0">
              <a:spcBef>
                <a:spcPts val="0"/>
              </a:spcBef>
              <a:buNone/>
              <a:defRPr/>
            </a:lvl8pPr>
            <a:lvl9pPr marL="0" lvl="8" indent="0" algn="l" rtl="0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4" name="Google Shape;264;p27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5" name="Google Shape;265;p27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42900" rtl="0"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23850" rtl="0">
              <a:spcBef>
                <a:spcPts val="900"/>
              </a:spcBef>
              <a:spcAft>
                <a:spcPts val="0"/>
              </a:spcAft>
              <a:buSzPts val="1500"/>
              <a:buChar char="•"/>
              <a:defRPr/>
            </a:lvl2pPr>
            <a:lvl3pPr marL="1371600" lvl="2" indent="-317500" rtl="0">
              <a:spcBef>
                <a:spcPts val="60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/>
            </a:lvl4pPr>
            <a:lvl5pPr marL="2286000" lvl="4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/>
            </a:lvl5pPr>
            <a:lvl6pPr marL="2743200" lvl="5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/>
            </a:lvl6pPr>
            <a:lvl7pPr marL="3200400" lvl="6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/>
            </a:lvl7pPr>
            <a:lvl8pPr marL="3657600" lvl="7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/>
            </a:lvl8pPr>
            <a:lvl9pPr marL="4114800" lvl="8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/>
            </a:lvl9pPr>
          </a:lstStyle>
          <a:p>
            <a:endParaRPr/>
          </a:p>
        </p:txBody>
      </p:sp>
      <p:sp>
        <p:nvSpPr>
          <p:cNvPr id="269" name="Google Shape;269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_HEADER_1">
  <p:cSld name="SECTION_HEADER_1">
    <p:bg>
      <p:bgPr>
        <a:solidFill>
          <a:schemeClr val="dk1"/>
        </a:soli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9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72" name="Google Shape;272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0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75" name="Google Shape;275;p30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6" name="Google Shape;276;p30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277" name="Google Shape;277;p30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78" name="Google Shape;278;p30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marL="457200" lvl="0" indent="-342900" rtl="0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23850" rtl="0">
              <a:spcBef>
                <a:spcPts val="900"/>
              </a:spcBef>
              <a:spcAft>
                <a:spcPts val="0"/>
              </a:spcAft>
              <a:buClr>
                <a:schemeClr val="accent1"/>
              </a:buClr>
              <a:buSzPts val="15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04800" rtl="0"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04800" rtl="0"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04800" rtl="0"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04800" rtl="0"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04800" rtl="0"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04800" rtl="0"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Char char="•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279" name="Google Shape;279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1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82" name="Google Shape;282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2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285" name="Google Shape;285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3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288" name="Google Shape;288;p33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04800" rtl="0">
              <a:spcBef>
                <a:spcPts val="1400"/>
              </a:spcBef>
              <a:spcAft>
                <a:spcPts val="0"/>
              </a:spcAft>
              <a:buSzPts val="1200"/>
              <a:buChar char="•"/>
              <a:defRPr sz="1200"/>
            </a:lvl1pPr>
            <a:lvl2pPr marL="914400" lvl="1" indent="-304800" rtl="0">
              <a:spcBef>
                <a:spcPts val="900"/>
              </a:spcBef>
              <a:spcAft>
                <a:spcPts val="0"/>
              </a:spcAft>
              <a:buSzPts val="1200"/>
              <a:buChar char="•"/>
              <a:defRPr sz="1200"/>
            </a:lvl2pPr>
            <a:lvl3pPr marL="1371600" lvl="2" indent="-304800" rtl="0">
              <a:spcBef>
                <a:spcPts val="600"/>
              </a:spcBef>
              <a:spcAft>
                <a:spcPts val="0"/>
              </a:spcAft>
              <a:buSzPts val="1200"/>
              <a:buChar char="•"/>
              <a:defRPr sz="1200"/>
            </a:lvl3pPr>
            <a:lvl4pPr marL="1828800" lvl="3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 sz="1200"/>
            </a:lvl4pPr>
            <a:lvl5pPr marL="2286000" lvl="4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 sz="1200"/>
            </a:lvl5pPr>
            <a:lvl6pPr marL="2743200" lvl="5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 sz="1200"/>
            </a:lvl6pPr>
            <a:lvl7pPr marL="3200400" lvl="6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 sz="1200"/>
            </a:lvl7pPr>
            <a:lvl8pPr marL="3657600" lvl="7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 sz="1200"/>
            </a:lvl8pPr>
            <a:lvl9pPr marL="4114800" lvl="8" indent="-304800" rtl="0">
              <a:spcBef>
                <a:spcPts val="500"/>
              </a:spcBef>
              <a:spcAft>
                <a:spcPts val="0"/>
              </a:spcAft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289" name="Google Shape;289;p3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8016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428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800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2012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50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5856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2719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4753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3621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4775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4423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24166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7965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301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2776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832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0675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03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798909" y="228600"/>
            <a:ext cx="7543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290A"/>
              </a:buClr>
              <a:buSzPts val="2700"/>
              <a:buFont typeface="Quattrocento Sans"/>
              <a:buNone/>
              <a:defRPr sz="2700" b="0" i="0" u="none" strike="noStrike" cap="none">
                <a:solidFill>
                  <a:srgbClr val="4D290A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798910" y="1314450"/>
            <a:ext cx="7543800" cy="31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L="914400" marR="0" lvl="1" indent="-32385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L="2743200" marR="0" lvl="5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L="3200400" marR="0" lvl="6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L="3657600" marR="0" lvl="7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L="4114800" marR="0" lvl="8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798910" y="4514851"/>
            <a:ext cx="5715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L="0" marR="0" lvl="1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L="0" marR="0" lvl="2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L="0" marR="0" lvl="3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L="0" marR="0" lvl="4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L="0" marR="0" lvl="5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L="0" marR="0" lvl="6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L="0" marR="0" lvl="7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L="0" marR="0" lvl="8" indent="0" algn="l" rtl="0">
              <a:spcBef>
                <a:spcPts val="0"/>
              </a:spcBef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1484710" y="4514851"/>
            <a:ext cx="44577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6056708" y="4514851"/>
            <a:ext cx="1047300" cy="1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8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0">
          <p15:clr>
            <a:srgbClr val="F26B43"/>
          </p15:clr>
        </p15:guide>
        <p15:guide id="2" orient="horz" pos="162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960695A4-1324-4EC3-BEA5-CC84C7FEE260}" type="datetimeFigureOut">
              <a:rPr lang="en-GB" smtClean="0"/>
              <a:t>09/12/2022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A21F53BA-8574-4E12-AA2E-5ED5EEDC6E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673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4"/>
          <p:cNvSpPr txBox="1">
            <a:spLocks noGrp="1"/>
          </p:cNvSpPr>
          <p:nvPr>
            <p:ph type="title"/>
          </p:nvPr>
        </p:nvSpPr>
        <p:spPr>
          <a:xfrm>
            <a:off x="5619668" y="997760"/>
            <a:ext cx="2880300" cy="1577400"/>
          </a:xfrm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New Curriculum</a:t>
            </a:r>
            <a:endParaRPr lang="en-US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-US" err="1"/>
              <a:t>Penywaun</a:t>
            </a:r>
            <a:r>
              <a:rPr lang="en-US"/>
              <a:t> Primary School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pic>
        <p:nvPicPr>
          <p:cNvPr id="2" name="Picture 2" descr="Diagram, logo&#10;&#10;Description automatically generated">
            <a:extLst>
              <a:ext uri="{FF2B5EF4-FFF2-40B4-BE49-F238E27FC236}">
                <a16:creationId xmlns:a16="http://schemas.microsoft.com/office/drawing/2014/main" id="{6AA3130D-6273-145F-3276-B2CAA06A2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460" y="938428"/>
            <a:ext cx="4457700" cy="3098935"/>
          </a:xfrm>
          <a:prstGeom prst="rect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99" name="Text Placeholder 3">
            <a:extLst>
              <a:ext uri="{FF2B5EF4-FFF2-40B4-BE49-F238E27FC236}">
                <a16:creationId xmlns:a16="http://schemas.microsoft.com/office/drawing/2014/main" id="{77AE0419-89BA-25E0-45D3-B82B99016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9668" y="2666641"/>
            <a:ext cx="2880300" cy="1626300"/>
          </a:xfrm>
        </p:spPr>
        <p:txBody>
          <a:bodyPr/>
          <a:lstStyle/>
          <a:p>
            <a:r>
              <a:rPr lang="en-US"/>
              <a:t>Governors Presentation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Mission Statement</a:t>
            </a:r>
            <a:endParaRPr/>
          </a:p>
        </p:txBody>
      </p:sp>
      <p:sp>
        <p:nvSpPr>
          <p:cNvPr id="301" name="Google Shape;301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ctr" rtl="0">
              <a:spcBef>
                <a:spcPts val="1400"/>
              </a:spcBef>
              <a:spcAft>
                <a:spcPts val="0"/>
              </a:spcAft>
              <a:buNone/>
            </a:pPr>
            <a:endParaRPr sz="3600"/>
          </a:p>
          <a:p>
            <a:pPr marL="0" indent="0" algn="ctr">
              <a:buNone/>
            </a:pPr>
            <a:r>
              <a:rPr lang="en-GB" sz="3600"/>
              <a:t>"Believe we can achieve"</a:t>
            </a:r>
          </a:p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endParaRPr sz="1600"/>
          </a:p>
        </p:txBody>
      </p:sp>
      <p:pic>
        <p:nvPicPr>
          <p:cNvPr id="3" name="Picture 2" descr="Diagram, logo&#10;&#10;Description automatically generated">
            <a:extLst>
              <a:ext uri="{FF2B5EF4-FFF2-40B4-BE49-F238E27FC236}">
                <a16:creationId xmlns:a16="http://schemas.microsoft.com/office/drawing/2014/main" id="{FED1013D-1461-5171-77F9-896A7056E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0828" y="280664"/>
            <a:ext cx="1902125" cy="1319737"/>
          </a:xfrm>
          <a:prstGeom prst="rect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iagram, logo&#10;&#10;Description automatically generated">
            <a:extLst>
              <a:ext uri="{FF2B5EF4-FFF2-40B4-BE49-F238E27FC236}">
                <a16:creationId xmlns:a16="http://schemas.microsoft.com/office/drawing/2014/main" id="{82B3840C-5CF7-6FA9-B33B-50661F454C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9262" y="259098"/>
            <a:ext cx="1977606" cy="1384436"/>
          </a:xfrm>
          <a:prstGeom prst="rect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06" name="Google Shape;306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Vision</a:t>
            </a: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F254AA-A728-C9B5-2DB2-09834E6C65BF}"/>
              </a:ext>
            </a:extLst>
          </p:cNvPr>
          <p:cNvSpPr txBox="1"/>
          <p:nvPr/>
        </p:nvSpPr>
        <p:spPr>
          <a:xfrm>
            <a:off x="114850" y="1356872"/>
            <a:ext cx="7651809" cy="290848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/>
              <a:t>Our Vision</a:t>
            </a:r>
          </a:p>
          <a:p>
            <a:pPr lvl="0"/>
            <a:r>
              <a:rPr lang="en-GB" sz="1400" i="1"/>
              <a:t>We should strive to teach ‘the basics’ to all of our learners. We should aim to deliver a broad, balanced curriculum with the well-being of our learners and staff at the heart of all that we do. We should aim to deliver our teaching in a fun, energetic way, that engages our learners and excites them.</a:t>
            </a:r>
            <a:endParaRPr lang="en-GB" sz="1400" i="1">
              <a:cs typeface="Arial"/>
            </a:endParaRPr>
          </a:p>
          <a:p>
            <a:r>
              <a:rPr lang="en-GB" sz="1400" i="1"/>
              <a:t>We would like our children to be taught by a teacher that will keep them safe, has time for them, is kind, thoughtful, will go above and beyond for them and will forge a positive relationship with them.  A teacher that has their child’s well-being at heart and shows humour and gives off an energy that inspires and invigorates. </a:t>
            </a:r>
            <a:endParaRPr lang="en-GB" sz="1400" i="1">
              <a:cs typeface="Arial"/>
            </a:endParaRPr>
          </a:p>
          <a:p>
            <a:r>
              <a:rPr lang="en-GB" sz="1400" i="1"/>
              <a:t>We believe that we have a school that the community can be proud of.</a:t>
            </a:r>
            <a:endParaRPr lang="en-GB" sz="1400" i="1">
              <a:cs typeface="Arial"/>
            </a:endParaRPr>
          </a:p>
          <a:p>
            <a:r>
              <a:rPr lang="en-GB" sz="1400" i="1"/>
              <a:t> Parents are happy to send their children to our school knowing that they will be kept safe, be taught exciting lessons and their well-being needs will always be at the forefront. </a:t>
            </a:r>
            <a:endParaRPr lang="en-GB" sz="1400" i="1">
              <a:cs typeface="Arial"/>
            </a:endParaRPr>
          </a:p>
          <a:p>
            <a:endParaRPr lang="en-GB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r>
              <a:rPr lang="en-GB"/>
              <a:t>Curriculum 2022 "A Curriculum of Ambition"</a:t>
            </a: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AABE95-872F-2290-7FFC-130F79F6598E}"/>
              </a:ext>
            </a:extLst>
          </p:cNvPr>
          <p:cNvSpPr txBox="1"/>
          <p:nvPr/>
        </p:nvSpPr>
        <p:spPr>
          <a:xfrm>
            <a:off x="314200" y="1067375"/>
            <a:ext cx="8156936" cy="187743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Our Curriculum </a:t>
            </a:r>
          </a:p>
          <a:p>
            <a:r>
              <a:rPr lang="en-US" sz="1400"/>
              <a:t>At </a:t>
            </a:r>
            <a:r>
              <a:rPr lang="en-US" sz="1400" err="1"/>
              <a:t>Penywaun</a:t>
            </a:r>
            <a:r>
              <a:rPr lang="en-US" sz="1400"/>
              <a:t> Primary School we believe we have developed a purpose-led curriculum, which has a secure foundation on the Four Purposes of the Curriculum for Wales 2022. Our curriculum design is broad and balanced with a focus on the acquisition of knowledge and skills, whilst ensuring it is both motivating and challenging to engage pupils and foster a love of learning. </a:t>
            </a:r>
          </a:p>
          <a:p>
            <a:r>
              <a:rPr lang="en-US" sz="1400"/>
              <a:t>We will follow a thematic approach and begin each term with a ‘lift off day’ to immerse the children in the theme and end with a ‘landing day’ where children celebrate the knowledge, skills and experience they have acquired. 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109910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School Values</a:t>
            </a:r>
            <a:endParaRPr/>
          </a:p>
        </p:txBody>
      </p:sp>
      <p:sp>
        <p:nvSpPr>
          <p:cNvPr id="313" name="Google Shape;313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-GB" sz="1700"/>
              <a:t>The four purposes are our starting point for everything we do and are trying to achieve. The aim of our school’s curriculum is to support our learners to become:</a:t>
            </a:r>
            <a:endParaRPr sz="1700"/>
          </a:p>
          <a:p>
            <a:pPr marL="457200" lvl="0" indent="-336550" algn="l" rtl="0">
              <a:spcBef>
                <a:spcPts val="1400"/>
              </a:spcBef>
              <a:spcAft>
                <a:spcPts val="0"/>
              </a:spcAft>
              <a:buSzPts val="1700"/>
              <a:buChar char="•"/>
            </a:pPr>
            <a:endParaRPr lang="en-GB" sz="170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97D0B3D-17AA-1957-0769-B069E7AE78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66" y="3780457"/>
            <a:ext cx="1017917" cy="1087069"/>
          </a:xfrm>
          <a:prstGeom prst="rect">
            <a:avLst/>
          </a:prstGeom>
        </p:spPr>
      </p:pic>
      <p:pic>
        <p:nvPicPr>
          <p:cNvPr id="3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A0BD9B54-1385-B292-50CA-B4AE49BBC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2646" y="3672044"/>
            <a:ext cx="996351" cy="1314676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85C7BE93-0259-6417-D9C8-57624AF299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0070" y="3736492"/>
            <a:ext cx="910087" cy="1358309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12B6911-771C-B3FA-1FF9-99F518FEBB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9749" y="3853709"/>
            <a:ext cx="1147314" cy="1113091"/>
          </a:xfrm>
          <a:prstGeom prst="rect">
            <a:avLst/>
          </a:prstGeom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6C3FB731-AA31-768C-72B7-A482F1487B20}"/>
              </a:ext>
            </a:extLst>
          </p:cNvPr>
          <p:cNvSpPr txBox="1"/>
          <p:nvPr/>
        </p:nvSpPr>
        <p:spPr>
          <a:xfrm>
            <a:off x="362300" y="1711757"/>
            <a:ext cx="7859338" cy="2031325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/>
              <a:t>4 Core Purposes </a:t>
            </a:r>
          </a:p>
          <a:p>
            <a:r>
              <a:rPr lang="en-GB" sz="1400">
                <a:latin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GB" sz="1400" err="1">
                <a:latin typeface="Calibri" panose="020F0502020204030204" pitchFamily="34" charset="0"/>
                <a:cs typeface="Calibri" panose="020F0502020204030204" pitchFamily="34" charset="0"/>
              </a:rPr>
              <a:t>Penywaun</a:t>
            </a:r>
            <a:r>
              <a:rPr lang="en-GB" sz="1400">
                <a:latin typeface="Calibri" panose="020F0502020204030204" pitchFamily="34" charset="0"/>
                <a:cs typeface="Calibri" panose="020F0502020204030204" pitchFamily="34" charset="0"/>
              </a:rPr>
              <a:t> Primary School our 4 core purposes are represented by characters the children have designed. </a:t>
            </a:r>
          </a:p>
          <a:p>
            <a:r>
              <a:rPr lang="en-GB" sz="1400" b="1"/>
              <a:t>Ambitious Capable Learners </a:t>
            </a:r>
            <a:r>
              <a:rPr lang="en-GB" sz="1400" i="1"/>
              <a:t>ready to learn throughout their lives- </a:t>
            </a:r>
            <a:r>
              <a:rPr lang="en-GB" sz="1400"/>
              <a:t>Arthur the Ambitious Ant </a:t>
            </a:r>
          </a:p>
          <a:p>
            <a:r>
              <a:rPr lang="en-GB" sz="1400" b="1"/>
              <a:t>Ethically Informed Citizens </a:t>
            </a:r>
            <a:r>
              <a:rPr lang="en-GB" sz="1400" i="1"/>
              <a:t>of Wales and the world- </a:t>
            </a:r>
            <a:r>
              <a:rPr lang="en-GB" sz="1400" err="1"/>
              <a:t>Elen</a:t>
            </a:r>
            <a:r>
              <a:rPr lang="en-GB" sz="1400"/>
              <a:t> the Ethical Eagle</a:t>
            </a:r>
          </a:p>
          <a:p>
            <a:r>
              <a:rPr lang="en-GB" sz="1400" b="1"/>
              <a:t>Enterprising, Creative Contributors </a:t>
            </a:r>
            <a:r>
              <a:rPr lang="en-GB" sz="1400" i="1"/>
              <a:t>ready to play a full part in life and work  </a:t>
            </a:r>
            <a:r>
              <a:rPr lang="en-GB" sz="1400"/>
              <a:t>- </a:t>
            </a:r>
            <a:r>
              <a:rPr lang="en-GB" sz="1400" err="1"/>
              <a:t>Carys</a:t>
            </a:r>
            <a:r>
              <a:rPr lang="en-GB" sz="1400"/>
              <a:t> the Creative Cat</a:t>
            </a:r>
          </a:p>
          <a:p>
            <a:r>
              <a:rPr lang="en-GB" sz="1400" b="1"/>
              <a:t>Healthy Confident Individuals </a:t>
            </a:r>
            <a:r>
              <a:rPr lang="en-GB" sz="1400" i="1"/>
              <a:t>ready to lead fulfilling lives as valued members of society</a:t>
            </a:r>
            <a:r>
              <a:rPr lang="en-GB" sz="1400"/>
              <a:t>- Caradoc the Confident Crocodile.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0DEA6-A3AD-D02D-F7F1-D3B3C4D87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904104-2520-F28C-0012-E8DA3E1A93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34C971E-E1A4-899B-0E3D-7530C369C8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33" t="26066" r="18933" b="11848"/>
          <a:stretch/>
        </p:blipFill>
        <p:spPr>
          <a:xfrm>
            <a:off x="79131" y="107707"/>
            <a:ext cx="5052813" cy="2797066"/>
          </a:xfrm>
          <a:prstGeom prst="rect">
            <a:avLst/>
          </a:prstGeom>
        </p:spPr>
      </p:pic>
      <p:pic>
        <p:nvPicPr>
          <p:cNvPr id="5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FA057C2-D3DC-8166-A179-0CB52AFA83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117" t="24116" r="19551" b="14039"/>
          <a:stretch/>
        </p:blipFill>
        <p:spPr>
          <a:xfrm>
            <a:off x="3661997" y="1756265"/>
            <a:ext cx="5091245" cy="28184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AD89FC-BB00-EF16-26DB-E0E60C201A32}"/>
              </a:ext>
            </a:extLst>
          </p:cNvPr>
          <p:cNvSpPr txBox="1"/>
          <p:nvPr/>
        </p:nvSpPr>
        <p:spPr>
          <a:xfrm>
            <a:off x="293077" y="3159735"/>
            <a:ext cx="3086466" cy="101566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>
                <a:solidFill>
                  <a:srgbClr val="0070C0"/>
                </a:solidFill>
              </a:rPr>
              <a:t> Experiences @ </a:t>
            </a:r>
            <a:r>
              <a:rPr lang="en-US" sz="2000" b="1" err="1">
                <a:solidFill>
                  <a:srgbClr val="0070C0"/>
                </a:solidFill>
              </a:rPr>
              <a:t>Penywaun</a:t>
            </a:r>
            <a:r>
              <a:rPr lang="en-US" sz="2000" b="1">
                <a:solidFill>
                  <a:srgbClr val="0070C0"/>
                </a:solidFill>
              </a:rPr>
              <a:t> Primary School </a:t>
            </a:r>
          </a:p>
        </p:txBody>
      </p:sp>
    </p:spTree>
    <p:extLst>
      <p:ext uri="{BB962C8B-B14F-4D97-AF65-F5344CB8AC3E}">
        <p14:creationId xmlns:p14="http://schemas.microsoft.com/office/powerpoint/2010/main" val="876132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0" name="Google Shape;320;p38"/>
          <p:cNvGraphicFramePr/>
          <p:nvPr>
            <p:extLst>
              <p:ext uri="{D42A27DB-BD31-4B8C-83A1-F6EECF244321}">
                <p14:modId xmlns:p14="http://schemas.microsoft.com/office/powerpoint/2010/main" val="3239702570"/>
              </p:ext>
            </p:extLst>
          </p:nvPr>
        </p:nvGraphicFramePr>
        <p:xfrm>
          <a:off x="380999" y="534865"/>
          <a:ext cx="5152081" cy="4130677"/>
        </p:xfrm>
        <a:graphic>
          <a:graphicData uri="http://schemas.openxmlformats.org/drawingml/2006/table">
            <a:tbl>
              <a:tblPr>
                <a:noFill/>
                <a:tableStyleId>{71F1A34A-CE2E-489C-AF46-B36B8CCE1268}</a:tableStyleId>
              </a:tblPr>
              <a:tblGrid>
                <a:gridCol w="2924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75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5108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/>
                        <a:t>Lead</a:t>
                      </a:r>
                      <a:endParaRPr sz="1200"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46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F1C232"/>
                          </a:solidFill>
                        </a:rPr>
                        <a:t>Language, Literacy and Communication</a:t>
                      </a:r>
                      <a:endParaRPr sz="1200" b="1">
                        <a:solidFill>
                          <a:srgbClr val="F1C232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Mrs Griffiths/</a:t>
                      </a:r>
                      <a:r>
                        <a:rPr lang="en-GB" sz="1200" err="1"/>
                        <a:t>Mrs</a:t>
                      </a:r>
                      <a:r>
                        <a:rPr lang="en-GB" sz="1200" b="0" i="0" u="none" strike="noStrike" noProof="0" err="1">
                          <a:latin typeface="Arial"/>
                        </a:rPr>
                        <a:t>Marsh</a:t>
                      </a:r>
                      <a:endParaRPr lang="en-GB" sz="1200" err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46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4A86E8"/>
                          </a:solidFill>
                        </a:rPr>
                        <a:t>Mathematics and Numeracy</a:t>
                      </a:r>
                      <a:endParaRPr sz="1200" b="1">
                        <a:solidFill>
                          <a:srgbClr val="4A86E8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Mrs Pugh</a:t>
                      </a: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46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FF00FF"/>
                          </a:solidFill>
                        </a:rPr>
                        <a:t>Health and Wellbeing</a:t>
                      </a:r>
                      <a:endParaRPr sz="1200" b="1">
                        <a:solidFill>
                          <a:srgbClr val="FF00FF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Mr Prichard/Mrs</a:t>
                      </a:r>
                      <a:r>
                        <a:rPr lang="en-GB" sz="1200" b="0" i="0" u="none" strike="noStrike" noProof="0">
                          <a:latin typeface="Arial"/>
                        </a:rPr>
                        <a:t> Hancock</a:t>
                      </a:r>
                      <a:endParaRPr lang="en-GB" sz="12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946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FF0000"/>
                          </a:solidFill>
                        </a:rPr>
                        <a:t>Expressive Arts</a:t>
                      </a:r>
                      <a:endParaRPr sz="1200" b="1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Mrs Higgins</a:t>
                      </a: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946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B050"/>
                          </a:solidFill>
                        </a:rPr>
                        <a:t>Science and Technology</a:t>
                      </a:r>
                      <a:endParaRPr sz="1200" b="1">
                        <a:solidFill>
                          <a:srgbClr val="00B05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Mrs Rogers/Mrs Windmill</a:t>
                      </a: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2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FF9900"/>
                          </a:solidFill>
                        </a:rPr>
                        <a:t>Humanities</a:t>
                      </a:r>
                      <a:endParaRPr sz="1200" b="1">
                        <a:solidFill>
                          <a:srgbClr val="FF99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Mrs Stone </a:t>
                      </a: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Matters Statements</a:t>
            </a:r>
            <a:endParaRPr/>
          </a:p>
        </p:txBody>
      </p:sp>
      <p:pic>
        <p:nvPicPr>
          <p:cNvPr id="326" name="Google Shape;32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9775" y="1087800"/>
            <a:ext cx="5614074" cy="388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Descriptions of Learning</a:t>
            </a:r>
            <a:endParaRPr/>
          </a:p>
        </p:txBody>
      </p:sp>
      <p:pic>
        <p:nvPicPr>
          <p:cNvPr id="332" name="Google Shape;332;p40"/>
          <p:cNvPicPr preferRelativeResize="0"/>
          <p:nvPr/>
        </p:nvPicPr>
        <p:blipFill rotWithShape="1">
          <a:blip r:embed="rId3">
            <a:alphaModFix/>
          </a:blip>
          <a:srcRect t="12023" r="-139" b="-293"/>
          <a:stretch/>
        </p:blipFill>
        <p:spPr>
          <a:xfrm>
            <a:off x="690262" y="1556404"/>
            <a:ext cx="7774274" cy="32488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Autumn 2022</a:t>
            </a:r>
            <a:endParaRPr/>
          </a:p>
        </p:txBody>
      </p:sp>
      <p:sp>
        <p:nvSpPr>
          <p:cNvPr id="338" name="Google Shape;338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912418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-GB" b="1"/>
              <a:t>Whole school topic</a:t>
            </a:r>
            <a:r>
              <a:rPr lang="en-GB"/>
              <a:t>: The Best of Me</a:t>
            </a:r>
            <a:endParaRPr/>
          </a:p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-GB" b="1"/>
              <a:t>Primary </a:t>
            </a:r>
            <a:r>
              <a:rPr lang="en-GB" b="1" err="1"/>
              <a:t>AoLE</a:t>
            </a:r>
            <a:r>
              <a:rPr lang="en-GB"/>
              <a:t>: Health and Wellbeing</a:t>
            </a:r>
            <a:endParaRPr/>
          </a:p>
          <a:p>
            <a:pPr marL="0" lvl="0" indent="0" algn="l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-GB" b="1"/>
              <a:t>Concept Driver</a:t>
            </a:r>
            <a:r>
              <a:rPr lang="en-GB"/>
              <a:t>: Identity</a:t>
            </a:r>
            <a:endParaRPr/>
          </a:p>
          <a:p>
            <a:pPr marL="0" indent="0">
              <a:buNone/>
            </a:pPr>
            <a:r>
              <a:rPr lang="en-GB" sz="1200" b="1"/>
              <a:t>Reception- Who am I?</a:t>
            </a:r>
          </a:p>
          <a:p>
            <a:pPr marL="0" indent="0">
              <a:buNone/>
            </a:pPr>
            <a:r>
              <a:rPr lang="en-GB" sz="1200" b="1"/>
              <a:t>Year 1- What happens as I grow?</a:t>
            </a:r>
          </a:p>
          <a:p>
            <a:pPr marL="0" indent="0">
              <a:buNone/>
            </a:pPr>
            <a:r>
              <a:rPr lang="en-GB" sz="1200" b="1"/>
              <a:t>Year 2-How does happy feel?</a:t>
            </a:r>
          </a:p>
          <a:p>
            <a:pPr marL="0" indent="0">
              <a:buNone/>
            </a:pPr>
            <a:r>
              <a:rPr lang="en-GB" sz="1200" b="1"/>
              <a:t>Year 3-How does my heart beat? </a:t>
            </a:r>
          </a:p>
          <a:p>
            <a:pPr marL="0" indent="0">
              <a:buNone/>
            </a:pPr>
            <a:r>
              <a:rPr lang="en-GB" sz="1200" b="1"/>
              <a:t>Year 4- What is that sound I hear?</a:t>
            </a:r>
          </a:p>
          <a:p>
            <a:pPr marL="0" indent="0">
              <a:buNone/>
            </a:pPr>
            <a:r>
              <a:rPr lang="en-GB" sz="1200" b="1"/>
              <a:t>Year 5- What are my rights?</a:t>
            </a:r>
          </a:p>
          <a:p>
            <a:pPr marL="0" indent="0">
              <a:buNone/>
            </a:pPr>
            <a:r>
              <a:rPr lang="en-GB" sz="1200" b="1"/>
              <a:t>Year 6- How can I ensure my mind and body are healthy?</a:t>
            </a:r>
          </a:p>
          <a:p>
            <a:pPr marL="0" indent="0">
              <a:buNone/>
            </a:pPr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Looking Ahead</a:t>
            </a:r>
            <a:endParaRPr/>
          </a:p>
        </p:txBody>
      </p:sp>
      <p:graphicFrame>
        <p:nvGraphicFramePr>
          <p:cNvPr id="344" name="Google Shape;344;p42"/>
          <p:cNvGraphicFramePr/>
          <p:nvPr>
            <p:extLst>
              <p:ext uri="{D42A27DB-BD31-4B8C-83A1-F6EECF244321}">
                <p14:modId xmlns:p14="http://schemas.microsoft.com/office/powerpoint/2010/main" val="4080367617"/>
              </p:ext>
            </p:extLst>
          </p:nvPr>
        </p:nvGraphicFramePr>
        <p:xfrm>
          <a:off x="988438" y="1270165"/>
          <a:ext cx="7167125" cy="3062625"/>
        </p:xfrm>
        <a:graphic>
          <a:graphicData uri="http://schemas.openxmlformats.org/drawingml/2006/table">
            <a:tbl>
              <a:tblPr>
                <a:noFill/>
                <a:tableStyleId>{71F1A34A-CE2E-489C-AF46-B36B8CCE1268}</a:tableStyleId>
              </a:tblPr>
              <a:tblGrid>
                <a:gridCol w="1576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5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0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2022 - 2023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Primary AoLE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Concept Driver</a:t>
                      </a:r>
                      <a:endParaRPr b="1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Autumn</a:t>
                      </a:r>
                      <a:endParaRPr b="1"/>
                    </a:p>
                  </a:txBody>
                  <a:tcPr marL="91425" marR="91425" marT="91425" marB="91425" anchor="ctr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Health and Wellbeing</a:t>
                      </a:r>
                      <a:endParaRPr/>
                    </a:p>
                  </a:txBody>
                  <a:tcPr marL="91425" marR="91425" marT="91425" marB="91425" anchor="ctr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Identity</a:t>
                      </a:r>
                      <a:endParaRPr/>
                    </a:p>
                  </a:txBody>
                  <a:tcPr marL="91425" marR="91425" marT="91425" marB="91425" anchor="ctr"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Spring</a:t>
                      </a:r>
                      <a:endParaRPr b="1"/>
                    </a:p>
                  </a:txBody>
                  <a:tcPr marL="91425" marR="91425" marT="91425" marB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Humanities</a:t>
                      </a:r>
                    </a:p>
                  </a:txBody>
                  <a:tcPr marL="91425" marR="91425" marT="91425" marB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Invention</a:t>
                      </a:r>
                    </a:p>
                  </a:txBody>
                  <a:tcPr marL="91425" marR="91425" marT="91425" marB="91425" anchor="ctr"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Summer</a:t>
                      </a:r>
                      <a:endParaRPr b="1"/>
                    </a:p>
                  </a:txBody>
                  <a:tcPr marL="91425" marR="91425" marT="91425" marB="91425" anchor="ctr"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Science and Technology</a:t>
                      </a:r>
                    </a:p>
                  </a:txBody>
                  <a:tcPr marL="91425" marR="91425" marT="91425" marB="91425" anchor="ctr"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Culture</a:t>
                      </a:r>
                    </a:p>
                  </a:txBody>
                  <a:tcPr marL="91425" marR="91425" marT="91425" marB="91425" anchor="ctr">
                    <a:solidFill>
                      <a:srgbClr val="EAD1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r>
              <a:rPr lang="en-GB" err="1"/>
              <a:t>Taith</a:t>
            </a:r>
            <a:r>
              <a:rPr lang="en-GB"/>
              <a:t> 360 - A Planning and Assessment Tool</a:t>
            </a:r>
            <a:endParaRPr/>
          </a:p>
        </p:txBody>
      </p:sp>
      <p:pic>
        <p:nvPicPr>
          <p:cNvPr id="2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9C30587-08CB-4B39-6A81-E56ACA3108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601" t="27376" r="19957" b="15589"/>
          <a:stretch/>
        </p:blipFill>
        <p:spPr>
          <a:xfrm>
            <a:off x="1086930" y="1132055"/>
            <a:ext cx="6433624" cy="34769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Autofit/>
          </a:bodyPr>
          <a:lstStyle/>
          <a:p>
            <a:r>
              <a:rPr lang="en-GB" err="1"/>
              <a:t>Taith</a:t>
            </a:r>
            <a:r>
              <a:rPr lang="en-GB"/>
              <a:t> 360 - A Planning and Assessment Tool</a:t>
            </a:r>
            <a:endParaRPr/>
          </a:p>
        </p:txBody>
      </p:sp>
      <p:pic>
        <p:nvPicPr>
          <p:cNvPr id="3" name="Picture 3" descr="Graphical user interface, text, email&#10;&#10;Description automatically generated">
            <a:extLst>
              <a:ext uri="{FF2B5EF4-FFF2-40B4-BE49-F238E27FC236}">
                <a16:creationId xmlns:a16="http://schemas.microsoft.com/office/drawing/2014/main" id="{9B7BFA25-76D2-73D1-F7BD-AE2C8FA977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525" t="46227" r="42811" b="34097"/>
          <a:stretch/>
        </p:blipFill>
        <p:spPr>
          <a:xfrm>
            <a:off x="148805" y="1358498"/>
            <a:ext cx="8253876" cy="282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044310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13</Slides>
  <Notes>12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Simple Light</vt:lpstr>
      <vt:lpstr>Nature Illustration 16x9</vt:lpstr>
      <vt:lpstr>Droplet</vt:lpstr>
      <vt:lpstr> New Curriculum Penywaun Primary School </vt:lpstr>
      <vt:lpstr>Mission Statement</vt:lpstr>
      <vt:lpstr>Vision</vt:lpstr>
      <vt:lpstr>Curriculum 2022 "A Curriculum of Ambition"</vt:lpstr>
      <vt:lpstr>School Values</vt:lpstr>
      <vt:lpstr>PowerPoint Presentation</vt:lpstr>
      <vt:lpstr>PowerPoint Presentation</vt:lpstr>
      <vt:lpstr>What Matters Statements</vt:lpstr>
      <vt:lpstr>Descriptions of Learning</vt:lpstr>
      <vt:lpstr>Autumn 2022</vt:lpstr>
      <vt:lpstr>Looking Ahead</vt:lpstr>
      <vt:lpstr>Taith 360 - A Planning and Assessment Tool</vt:lpstr>
      <vt:lpstr>Taith 360 - A Planning and Assessment Tool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New Curriculum Penrhys Primary School </dc:title>
  <dc:creator>Andrew Williams</dc:creator>
  <cp:revision>1</cp:revision>
  <dcterms:modified xsi:type="dcterms:W3CDTF">2022-12-09T12:11:17Z</dcterms:modified>
</cp:coreProperties>
</file>